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14" r:id="rId2"/>
    <p:sldMasterId id="2147483731" r:id="rId3"/>
  </p:sldMasterIdLst>
  <p:notesMasterIdLst>
    <p:notesMasterId r:id="rId23"/>
  </p:notesMasterIdLst>
  <p:sldIdLst>
    <p:sldId id="2561" r:id="rId4"/>
    <p:sldId id="2580" r:id="rId5"/>
    <p:sldId id="318" r:id="rId6"/>
    <p:sldId id="2564" r:id="rId7"/>
    <p:sldId id="319" r:id="rId8"/>
    <p:sldId id="2566" r:id="rId9"/>
    <p:sldId id="2581" r:id="rId10"/>
    <p:sldId id="2568" r:id="rId11"/>
    <p:sldId id="2582" r:id="rId12"/>
    <p:sldId id="2570" r:id="rId13"/>
    <p:sldId id="2571" r:id="rId14"/>
    <p:sldId id="2586" r:id="rId15"/>
    <p:sldId id="2583" r:id="rId16"/>
    <p:sldId id="2573" r:id="rId17"/>
    <p:sldId id="2584" r:id="rId18"/>
    <p:sldId id="2575" r:id="rId19"/>
    <p:sldId id="2576" r:id="rId20"/>
    <p:sldId id="2585" r:id="rId21"/>
    <p:sldId id="2578"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GitHub Copilot" id="{9277FB1B-08E5-4813-BAE7-290D1758646F}">
          <p14:sldIdLst>
            <p14:sldId id="2561"/>
            <p14:sldId id="2580"/>
          </p14:sldIdLst>
        </p14:section>
        <p14:section name="Overview of GitHub Copilot" id="{9E32176E-9076-4FDB-887D-C192323F47A9}">
          <p14:sldIdLst>
            <p14:sldId id="318"/>
            <p14:sldId id="2564"/>
          </p14:sldIdLst>
        </p14:section>
        <p14:section name="Benefits of Using GitHub Copilot" id="{66CDBE30-6FD9-4D55-AA3A-21BC9A7275A0}">
          <p14:sldIdLst>
            <p14:sldId id="319"/>
            <p14:sldId id="2566"/>
          </p14:sldIdLst>
        </p14:section>
        <p14:section name="Integration with Development Environments" id="{2D38EF12-205B-4545-B81D-0BD69DB01B25}">
          <p14:sldIdLst>
            <p14:sldId id="2581"/>
            <p14:sldId id="2568"/>
          </p14:sldIdLst>
        </p14:section>
        <p14:section name="Signing Up for GitHub Copilot" id="{69EA2728-59FA-4852-BE81-CCE7BD218ADE}">
          <p14:sldIdLst>
            <p14:sldId id="2582"/>
            <p14:sldId id="2570"/>
            <p14:sldId id="2571"/>
            <p14:sldId id="2586"/>
          </p14:sldIdLst>
        </p14:section>
        <p14:section name="Setting Up GitHub Copilot" id="{0883BA53-645E-4030-B8C0-58AC11603055}">
          <p14:sldIdLst>
            <p14:sldId id="2583"/>
            <p14:sldId id="2573"/>
          </p14:sldIdLst>
        </p14:section>
        <p14:section name="Using GitHub Copilot Chat" id="{69386D5C-B1CA-4F2A-9C98-35A60BC8D305}">
          <p14:sldIdLst>
            <p14:sldId id="2584"/>
            <p14:sldId id="2575"/>
            <p14:sldId id="2576"/>
          </p14:sldIdLst>
        </p14:section>
        <p14:section name="Demo: Copilot Code Completion in Action" id="{67CDAF25-E987-4F29-AEB4-E4AAECCFD405}">
          <p14:sldIdLst>
            <p14:sldId id="2585"/>
            <p14:sldId id="25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C31C0E-5DB3-4C82-815F-C0F577544A16}" v="216" dt="2025-05-02T08:39:57.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354" autoAdjust="0"/>
  </p:normalViewPr>
  <p:slideViewPr>
    <p:cSldViewPr snapToGrid="0">
      <p:cViewPr varScale="1">
        <p:scale>
          <a:sx n="56" d="100"/>
          <a:sy n="56" d="100"/>
        </p:scale>
        <p:origin x="2352"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5C4DEC-32D4-4F92-931E-1DBBE1BAC767}" type="datetimeFigureOut">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9EAF8-05F6-45DA-81AD-DFC32A0D6EE0}" type="slidenum">
              <a:t>‹#›</a:t>
            </a:fld>
            <a:endParaRPr lang="en-US"/>
          </a:p>
        </p:txBody>
      </p:sp>
    </p:spTree>
    <p:extLst>
      <p:ext uri="{BB962C8B-B14F-4D97-AF65-F5344CB8AC3E}">
        <p14:creationId xmlns:p14="http://schemas.microsoft.com/office/powerpoint/2010/main" val="2678246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1</a:t>
            </a:fld>
            <a:endParaRPr lang="en-US"/>
          </a:p>
        </p:txBody>
      </p:sp>
    </p:spTree>
    <p:extLst>
      <p:ext uri="{BB962C8B-B14F-4D97-AF65-F5344CB8AC3E}">
        <p14:creationId xmlns:p14="http://schemas.microsoft.com/office/powerpoint/2010/main" val="23447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17</a:t>
            </a:fld>
            <a:endParaRPr lang="en-US"/>
          </a:p>
        </p:txBody>
      </p:sp>
    </p:spTree>
    <p:extLst>
      <p:ext uri="{BB962C8B-B14F-4D97-AF65-F5344CB8AC3E}">
        <p14:creationId xmlns:p14="http://schemas.microsoft.com/office/powerpoint/2010/main" val="3819112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59EAF8-05F6-45DA-81AD-DFC32A0D6EE0}" type="slidenum">
              <a:rPr lang="en-US" smtClean="0"/>
              <a:t>18</a:t>
            </a:fld>
            <a:endParaRPr lang="en-US"/>
          </a:p>
        </p:txBody>
      </p:sp>
    </p:spTree>
    <p:extLst>
      <p:ext uri="{BB962C8B-B14F-4D97-AF65-F5344CB8AC3E}">
        <p14:creationId xmlns:p14="http://schemas.microsoft.com/office/powerpoint/2010/main" val="704721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19</a:t>
            </a:fld>
            <a:endParaRPr lang="en-US"/>
          </a:p>
        </p:txBody>
      </p:sp>
    </p:spTree>
    <p:extLst>
      <p:ext uri="{BB962C8B-B14F-4D97-AF65-F5344CB8AC3E}">
        <p14:creationId xmlns:p14="http://schemas.microsoft.com/office/powerpoint/2010/main" val="3429050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4</a:t>
            </a:fld>
            <a:endParaRPr lang="en-US"/>
          </a:p>
        </p:txBody>
      </p:sp>
    </p:spTree>
    <p:extLst>
      <p:ext uri="{BB962C8B-B14F-4D97-AF65-F5344CB8AC3E}">
        <p14:creationId xmlns:p14="http://schemas.microsoft.com/office/powerpoint/2010/main" val="296471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59EAF8-05F6-45DA-81AD-DFC32A0D6EE0}" type="slidenum">
              <a:rPr lang="en-US" smtClean="0"/>
              <a:t>5</a:t>
            </a:fld>
            <a:endParaRPr lang="en-US"/>
          </a:p>
        </p:txBody>
      </p:sp>
    </p:spTree>
    <p:extLst>
      <p:ext uri="{BB962C8B-B14F-4D97-AF65-F5344CB8AC3E}">
        <p14:creationId xmlns:p14="http://schemas.microsoft.com/office/powerpoint/2010/main" val="2698874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6</a:t>
            </a:fld>
            <a:endParaRPr lang="en-US"/>
          </a:p>
        </p:txBody>
      </p:sp>
    </p:spTree>
    <p:extLst>
      <p:ext uri="{BB962C8B-B14F-4D97-AF65-F5344CB8AC3E}">
        <p14:creationId xmlns:p14="http://schemas.microsoft.com/office/powerpoint/2010/main" val="2663556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8</a:t>
            </a:fld>
            <a:endParaRPr lang="en-US"/>
          </a:p>
        </p:txBody>
      </p:sp>
    </p:spTree>
    <p:extLst>
      <p:ext uri="{BB962C8B-B14F-4D97-AF65-F5344CB8AC3E}">
        <p14:creationId xmlns:p14="http://schemas.microsoft.com/office/powerpoint/2010/main" val="3587135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10</a:t>
            </a:fld>
            <a:endParaRPr lang="en-US"/>
          </a:p>
        </p:txBody>
      </p:sp>
    </p:spTree>
    <p:extLst>
      <p:ext uri="{BB962C8B-B14F-4D97-AF65-F5344CB8AC3E}">
        <p14:creationId xmlns:p14="http://schemas.microsoft.com/office/powerpoint/2010/main" val="173213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11</a:t>
            </a:fld>
            <a:endParaRPr lang="en-US"/>
          </a:p>
        </p:txBody>
      </p:sp>
    </p:spTree>
    <p:extLst>
      <p:ext uri="{BB962C8B-B14F-4D97-AF65-F5344CB8AC3E}">
        <p14:creationId xmlns:p14="http://schemas.microsoft.com/office/powerpoint/2010/main" val="4041152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14</a:t>
            </a:fld>
            <a:endParaRPr lang="en-US"/>
          </a:p>
        </p:txBody>
      </p:sp>
    </p:spTree>
    <p:extLst>
      <p:ext uri="{BB962C8B-B14F-4D97-AF65-F5344CB8AC3E}">
        <p14:creationId xmlns:p14="http://schemas.microsoft.com/office/powerpoint/2010/main" val="149676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511FD-96F4-4D96-9A52-13A6EB729095}" type="slidenum">
              <a:t>16</a:t>
            </a:fld>
            <a:endParaRPr lang="en-US"/>
          </a:p>
        </p:txBody>
      </p:sp>
    </p:spTree>
    <p:extLst>
      <p:ext uri="{BB962C8B-B14F-4D97-AF65-F5344CB8AC3E}">
        <p14:creationId xmlns:p14="http://schemas.microsoft.com/office/powerpoint/2010/main" val="1186888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9.bin"/><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7" Type="http://schemas.openxmlformats.org/officeDocument/2006/relationships/image" Target="../media/image2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1" Type="http://schemas.openxmlformats.org/officeDocument/2006/relationships/slideMaster" Target="../slideMasters/slideMaster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8" Type="http://schemas.openxmlformats.org/officeDocument/2006/relationships/image" Target="../media/image23.png"/><Relationship Id="rId3"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s>
</file>

<file path=ppt/slideLayouts/_rels/slideLayout19.xml.rels><?xml version="1.0" encoding="UTF-8" standalone="yes"?>
<Relationships xmlns="http://schemas.openxmlformats.org/package/2006/relationships"><Relationship Id="rId26" Type="http://schemas.openxmlformats.org/officeDocument/2006/relationships/image" Target="../media/image83.png"/><Relationship Id="rId21" Type="http://schemas.openxmlformats.org/officeDocument/2006/relationships/image" Target="../media/image78.svg"/><Relationship Id="rId42" Type="http://schemas.openxmlformats.org/officeDocument/2006/relationships/image" Target="../media/image99.png"/><Relationship Id="rId47" Type="http://schemas.openxmlformats.org/officeDocument/2006/relationships/image" Target="../media/image104.svg"/><Relationship Id="rId63" Type="http://schemas.openxmlformats.org/officeDocument/2006/relationships/image" Target="../media/image120.svg"/><Relationship Id="rId68" Type="http://schemas.openxmlformats.org/officeDocument/2006/relationships/image" Target="../media/image125.png"/><Relationship Id="rId84" Type="http://schemas.openxmlformats.org/officeDocument/2006/relationships/image" Target="../media/image141.png"/><Relationship Id="rId89" Type="http://schemas.openxmlformats.org/officeDocument/2006/relationships/image" Target="../media/image146.svg"/><Relationship Id="rId16" Type="http://schemas.openxmlformats.org/officeDocument/2006/relationships/image" Target="../media/image73.png"/><Relationship Id="rId11" Type="http://schemas.openxmlformats.org/officeDocument/2006/relationships/image" Target="../media/image68.svg"/><Relationship Id="rId32" Type="http://schemas.openxmlformats.org/officeDocument/2006/relationships/image" Target="../media/image89.png"/><Relationship Id="rId37" Type="http://schemas.openxmlformats.org/officeDocument/2006/relationships/image" Target="../media/image94.svg"/><Relationship Id="rId53" Type="http://schemas.openxmlformats.org/officeDocument/2006/relationships/image" Target="../media/image110.svg"/><Relationship Id="rId58" Type="http://schemas.openxmlformats.org/officeDocument/2006/relationships/image" Target="../media/image115.png"/><Relationship Id="rId74" Type="http://schemas.openxmlformats.org/officeDocument/2006/relationships/image" Target="../media/image131.png"/><Relationship Id="rId79" Type="http://schemas.openxmlformats.org/officeDocument/2006/relationships/image" Target="../media/image136.svg"/><Relationship Id="rId102" Type="http://schemas.openxmlformats.org/officeDocument/2006/relationships/image" Target="../media/image159.png"/><Relationship Id="rId5" Type="http://schemas.openxmlformats.org/officeDocument/2006/relationships/image" Target="../media/image62.svg"/><Relationship Id="rId90" Type="http://schemas.openxmlformats.org/officeDocument/2006/relationships/image" Target="../media/image147.png"/><Relationship Id="rId95" Type="http://schemas.openxmlformats.org/officeDocument/2006/relationships/image" Target="../media/image152.svg"/><Relationship Id="rId22" Type="http://schemas.openxmlformats.org/officeDocument/2006/relationships/image" Target="../media/image79.png"/><Relationship Id="rId27" Type="http://schemas.openxmlformats.org/officeDocument/2006/relationships/image" Target="../media/image84.svg"/><Relationship Id="rId43" Type="http://schemas.openxmlformats.org/officeDocument/2006/relationships/image" Target="../media/image100.svg"/><Relationship Id="rId48" Type="http://schemas.openxmlformats.org/officeDocument/2006/relationships/image" Target="../media/image105.png"/><Relationship Id="rId64" Type="http://schemas.openxmlformats.org/officeDocument/2006/relationships/image" Target="../media/image121.png"/><Relationship Id="rId69" Type="http://schemas.openxmlformats.org/officeDocument/2006/relationships/image" Target="../media/image126.svg"/><Relationship Id="rId80" Type="http://schemas.openxmlformats.org/officeDocument/2006/relationships/image" Target="../media/image137.png"/><Relationship Id="rId85" Type="http://schemas.openxmlformats.org/officeDocument/2006/relationships/image" Target="../media/image142.svg"/><Relationship Id="rId12" Type="http://schemas.openxmlformats.org/officeDocument/2006/relationships/image" Target="../media/image69.png"/><Relationship Id="rId17" Type="http://schemas.openxmlformats.org/officeDocument/2006/relationships/image" Target="../media/image74.svg"/><Relationship Id="rId25" Type="http://schemas.openxmlformats.org/officeDocument/2006/relationships/image" Target="../media/image82.svg"/><Relationship Id="rId33" Type="http://schemas.openxmlformats.org/officeDocument/2006/relationships/image" Target="../media/image90.svg"/><Relationship Id="rId38" Type="http://schemas.openxmlformats.org/officeDocument/2006/relationships/image" Target="../media/image95.png"/><Relationship Id="rId46" Type="http://schemas.openxmlformats.org/officeDocument/2006/relationships/image" Target="../media/image103.png"/><Relationship Id="rId59" Type="http://schemas.openxmlformats.org/officeDocument/2006/relationships/image" Target="../media/image116.svg"/><Relationship Id="rId67" Type="http://schemas.openxmlformats.org/officeDocument/2006/relationships/image" Target="../media/image124.svg"/><Relationship Id="rId103" Type="http://schemas.openxmlformats.org/officeDocument/2006/relationships/image" Target="../media/image160.svg"/><Relationship Id="rId20" Type="http://schemas.openxmlformats.org/officeDocument/2006/relationships/image" Target="../media/image77.png"/><Relationship Id="rId41" Type="http://schemas.openxmlformats.org/officeDocument/2006/relationships/image" Target="../media/image98.svg"/><Relationship Id="rId54" Type="http://schemas.openxmlformats.org/officeDocument/2006/relationships/image" Target="../media/image111.png"/><Relationship Id="rId62" Type="http://schemas.openxmlformats.org/officeDocument/2006/relationships/image" Target="../media/image119.png"/><Relationship Id="rId70" Type="http://schemas.openxmlformats.org/officeDocument/2006/relationships/image" Target="../media/image127.png"/><Relationship Id="rId75" Type="http://schemas.openxmlformats.org/officeDocument/2006/relationships/image" Target="../media/image132.svg"/><Relationship Id="rId83" Type="http://schemas.openxmlformats.org/officeDocument/2006/relationships/image" Target="../media/image140.svg"/><Relationship Id="rId88" Type="http://schemas.openxmlformats.org/officeDocument/2006/relationships/image" Target="../media/image145.png"/><Relationship Id="rId91" Type="http://schemas.openxmlformats.org/officeDocument/2006/relationships/image" Target="../media/image148.svg"/><Relationship Id="rId96" Type="http://schemas.openxmlformats.org/officeDocument/2006/relationships/image" Target="../media/image153.png"/><Relationship Id="rId1" Type="http://schemas.openxmlformats.org/officeDocument/2006/relationships/slideMaster" Target="../slideMasters/slideMaster2.xml"/><Relationship Id="rId6" Type="http://schemas.openxmlformats.org/officeDocument/2006/relationships/image" Target="../media/image63.png"/><Relationship Id="rId15" Type="http://schemas.openxmlformats.org/officeDocument/2006/relationships/image" Target="../media/image72.svg"/><Relationship Id="rId23" Type="http://schemas.openxmlformats.org/officeDocument/2006/relationships/image" Target="../media/image80.sv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svg"/><Relationship Id="rId57" Type="http://schemas.openxmlformats.org/officeDocument/2006/relationships/image" Target="../media/image114.svg"/><Relationship Id="rId10" Type="http://schemas.openxmlformats.org/officeDocument/2006/relationships/image" Target="../media/image67.png"/><Relationship Id="rId31" Type="http://schemas.openxmlformats.org/officeDocument/2006/relationships/image" Target="../media/image88.svg"/><Relationship Id="rId44" Type="http://schemas.openxmlformats.org/officeDocument/2006/relationships/image" Target="../media/image101.png"/><Relationship Id="rId52" Type="http://schemas.openxmlformats.org/officeDocument/2006/relationships/image" Target="../media/image109.png"/><Relationship Id="rId60" Type="http://schemas.openxmlformats.org/officeDocument/2006/relationships/image" Target="../media/image117.png"/><Relationship Id="rId65" Type="http://schemas.openxmlformats.org/officeDocument/2006/relationships/image" Target="../media/image122.svg"/><Relationship Id="rId73" Type="http://schemas.openxmlformats.org/officeDocument/2006/relationships/image" Target="../media/image130.svg"/><Relationship Id="rId78" Type="http://schemas.openxmlformats.org/officeDocument/2006/relationships/image" Target="../media/image135.png"/><Relationship Id="rId81" Type="http://schemas.openxmlformats.org/officeDocument/2006/relationships/image" Target="../media/image138.svg"/><Relationship Id="rId86" Type="http://schemas.openxmlformats.org/officeDocument/2006/relationships/image" Target="../media/image143.png"/><Relationship Id="rId94" Type="http://schemas.openxmlformats.org/officeDocument/2006/relationships/image" Target="../media/image151.png"/><Relationship Id="rId99" Type="http://schemas.openxmlformats.org/officeDocument/2006/relationships/image" Target="../media/image156.svg"/><Relationship Id="rId101" Type="http://schemas.openxmlformats.org/officeDocument/2006/relationships/image" Target="../media/image158.svg"/><Relationship Id="rId4" Type="http://schemas.openxmlformats.org/officeDocument/2006/relationships/image" Target="../media/image61.png"/><Relationship Id="rId9" Type="http://schemas.openxmlformats.org/officeDocument/2006/relationships/image" Target="../media/image66.svg"/><Relationship Id="rId13" Type="http://schemas.openxmlformats.org/officeDocument/2006/relationships/image" Target="../media/image70.svg"/><Relationship Id="rId18" Type="http://schemas.openxmlformats.org/officeDocument/2006/relationships/image" Target="../media/image75.png"/><Relationship Id="rId39" Type="http://schemas.openxmlformats.org/officeDocument/2006/relationships/image" Target="../media/image96.svg"/><Relationship Id="rId34" Type="http://schemas.openxmlformats.org/officeDocument/2006/relationships/image" Target="../media/image91.png"/><Relationship Id="rId50" Type="http://schemas.openxmlformats.org/officeDocument/2006/relationships/image" Target="../media/image107.png"/><Relationship Id="rId55" Type="http://schemas.openxmlformats.org/officeDocument/2006/relationships/image" Target="../media/image112.svg"/><Relationship Id="rId76" Type="http://schemas.openxmlformats.org/officeDocument/2006/relationships/image" Target="../media/image133.png"/><Relationship Id="rId97" Type="http://schemas.openxmlformats.org/officeDocument/2006/relationships/image" Target="../media/image154.svg"/><Relationship Id="rId7" Type="http://schemas.openxmlformats.org/officeDocument/2006/relationships/image" Target="../media/image64.svg"/><Relationship Id="rId71" Type="http://schemas.openxmlformats.org/officeDocument/2006/relationships/image" Target="../media/image128.svg"/><Relationship Id="rId92" Type="http://schemas.openxmlformats.org/officeDocument/2006/relationships/image" Target="../media/image149.png"/><Relationship Id="rId2" Type="http://schemas.openxmlformats.org/officeDocument/2006/relationships/image" Target="../media/image59.png"/><Relationship Id="rId29" Type="http://schemas.openxmlformats.org/officeDocument/2006/relationships/image" Target="../media/image86.svg"/><Relationship Id="rId24" Type="http://schemas.openxmlformats.org/officeDocument/2006/relationships/image" Target="../media/image81.png"/><Relationship Id="rId40" Type="http://schemas.openxmlformats.org/officeDocument/2006/relationships/image" Target="../media/image97.png"/><Relationship Id="rId45" Type="http://schemas.openxmlformats.org/officeDocument/2006/relationships/image" Target="../media/image102.svg"/><Relationship Id="rId66" Type="http://schemas.openxmlformats.org/officeDocument/2006/relationships/image" Target="../media/image123.png"/><Relationship Id="rId87" Type="http://schemas.openxmlformats.org/officeDocument/2006/relationships/image" Target="../media/image144.svg"/><Relationship Id="rId61" Type="http://schemas.openxmlformats.org/officeDocument/2006/relationships/image" Target="../media/image118.svg"/><Relationship Id="rId82" Type="http://schemas.openxmlformats.org/officeDocument/2006/relationships/image" Target="../media/image139.png"/><Relationship Id="rId19" Type="http://schemas.openxmlformats.org/officeDocument/2006/relationships/image" Target="../media/image76.svg"/><Relationship Id="rId14" Type="http://schemas.openxmlformats.org/officeDocument/2006/relationships/image" Target="../media/image71.png"/><Relationship Id="rId30" Type="http://schemas.openxmlformats.org/officeDocument/2006/relationships/image" Target="../media/image87.png"/><Relationship Id="rId35" Type="http://schemas.openxmlformats.org/officeDocument/2006/relationships/image" Target="../media/image92.svg"/><Relationship Id="rId56" Type="http://schemas.openxmlformats.org/officeDocument/2006/relationships/image" Target="../media/image113.png"/><Relationship Id="rId77" Type="http://schemas.openxmlformats.org/officeDocument/2006/relationships/image" Target="../media/image134.svg"/><Relationship Id="rId100" Type="http://schemas.openxmlformats.org/officeDocument/2006/relationships/image" Target="../media/image157.png"/><Relationship Id="rId8" Type="http://schemas.openxmlformats.org/officeDocument/2006/relationships/image" Target="../media/image65.png"/><Relationship Id="rId51" Type="http://schemas.openxmlformats.org/officeDocument/2006/relationships/image" Target="../media/image108.svg"/><Relationship Id="rId72" Type="http://schemas.openxmlformats.org/officeDocument/2006/relationships/image" Target="../media/image129.png"/><Relationship Id="rId93" Type="http://schemas.openxmlformats.org/officeDocument/2006/relationships/image" Target="../media/image150.svg"/><Relationship Id="rId98" Type="http://schemas.openxmlformats.org/officeDocument/2006/relationships/image" Target="../media/image155.png"/><Relationship Id="rId3" Type="http://schemas.openxmlformats.org/officeDocument/2006/relationships/image" Target="../media/image6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wmf"/><Relationship Id="rId4" Type="http://schemas.openxmlformats.org/officeDocument/2006/relationships/oleObject" Target="../embeddings/oleObject9.bin"/></Relationships>
</file>

<file path=ppt/slideLayouts/_rels/slideLayout20.xml.rels><?xml version="1.0" encoding="UTF-8" standalone="yes"?>
<Relationships xmlns="http://schemas.openxmlformats.org/package/2006/relationships"><Relationship Id="rId117" Type="http://schemas.openxmlformats.org/officeDocument/2006/relationships/image" Target="../media/image276.svg"/><Relationship Id="rId21" Type="http://schemas.openxmlformats.org/officeDocument/2006/relationships/image" Target="../media/image180.svg"/><Relationship Id="rId42" Type="http://schemas.openxmlformats.org/officeDocument/2006/relationships/image" Target="../media/image201.png"/><Relationship Id="rId63" Type="http://schemas.openxmlformats.org/officeDocument/2006/relationships/image" Target="../media/image222.svg"/><Relationship Id="rId84" Type="http://schemas.openxmlformats.org/officeDocument/2006/relationships/image" Target="../media/image243.png"/><Relationship Id="rId16" Type="http://schemas.openxmlformats.org/officeDocument/2006/relationships/image" Target="../media/image175.png"/><Relationship Id="rId107" Type="http://schemas.openxmlformats.org/officeDocument/2006/relationships/image" Target="../media/image266.svg"/><Relationship Id="rId11" Type="http://schemas.openxmlformats.org/officeDocument/2006/relationships/image" Target="../media/image170.svg"/><Relationship Id="rId32" Type="http://schemas.openxmlformats.org/officeDocument/2006/relationships/image" Target="../media/image191.png"/><Relationship Id="rId37" Type="http://schemas.openxmlformats.org/officeDocument/2006/relationships/image" Target="../media/image196.svg"/><Relationship Id="rId53" Type="http://schemas.openxmlformats.org/officeDocument/2006/relationships/image" Target="../media/image212.svg"/><Relationship Id="rId58" Type="http://schemas.openxmlformats.org/officeDocument/2006/relationships/image" Target="../media/image217.png"/><Relationship Id="rId74" Type="http://schemas.openxmlformats.org/officeDocument/2006/relationships/image" Target="../media/image233.png"/><Relationship Id="rId79" Type="http://schemas.openxmlformats.org/officeDocument/2006/relationships/image" Target="../media/image238.svg"/><Relationship Id="rId102" Type="http://schemas.openxmlformats.org/officeDocument/2006/relationships/image" Target="../media/image261.png"/><Relationship Id="rId123" Type="http://schemas.openxmlformats.org/officeDocument/2006/relationships/image" Target="../media/image282.svg"/><Relationship Id="rId128" Type="http://schemas.openxmlformats.org/officeDocument/2006/relationships/image" Target="../media/image287.png"/><Relationship Id="rId5" Type="http://schemas.openxmlformats.org/officeDocument/2006/relationships/image" Target="../media/image164.svg"/><Relationship Id="rId90" Type="http://schemas.openxmlformats.org/officeDocument/2006/relationships/image" Target="../media/image249.png"/><Relationship Id="rId95" Type="http://schemas.openxmlformats.org/officeDocument/2006/relationships/image" Target="../media/image254.svg"/><Relationship Id="rId22" Type="http://schemas.openxmlformats.org/officeDocument/2006/relationships/image" Target="../media/image181.png"/><Relationship Id="rId27" Type="http://schemas.openxmlformats.org/officeDocument/2006/relationships/image" Target="../media/image186.svg"/><Relationship Id="rId43" Type="http://schemas.openxmlformats.org/officeDocument/2006/relationships/image" Target="../media/image202.svg"/><Relationship Id="rId48" Type="http://schemas.openxmlformats.org/officeDocument/2006/relationships/image" Target="../media/image207.png"/><Relationship Id="rId64" Type="http://schemas.openxmlformats.org/officeDocument/2006/relationships/image" Target="../media/image223.png"/><Relationship Id="rId69" Type="http://schemas.openxmlformats.org/officeDocument/2006/relationships/image" Target="../media/image228.svg"/><Relationship Id="rId113" Type="http://schemas.openxmlformats.org/officeDocument/2006/relationships/image" Target="../media/image272.svg"/><Relationship Id="rId118" Type="http://schemas.openxmlformats.org/officeDocument/2006/relationships/image" Target="../media/image277.png"/><Relationship Id="rId134" Type="http://schemas.openxmlformats.org/officeDocument/2006/relationships/image" Target="../media/image293.png"/><Relationship Id="rId80" Type="http://schemas.openxmlformats.org/officeDocument/2006/relationships/image" Target="../media/image239.png"/><Relationship Id="rId85" Type="http://schemas.openxmlformats.org/officeDocument/2006/relationships/image" Target="../media/image244.svg"/><Relationship Id="rId12" Type="http://schemas.openxmlformats.org/officeDocument/2006/relationships/image" Target="../media/image171.png"/><Relationship Id="rId17" Type="http://schemas.openxmlformats.org/officeDocument/2006/relationships/image" Target="../media/image176.svg"/><Relationship Id="rId33" Type="http://schemas.openxmlformats.org/officeDocument/2006/relationships/image" Target="../media/image192.svg"/><Relationship Id="rId38" Type="http://schemas.openxmlformats.org/officeDocument/2006/relationships/image" Target="../media/image197.png"/><Relationship Id="rId59" Type="http://schemas.openxmlformats.org/officeDocument/2006/relationships/image" Target="../media/image218.svg"/><Relationship Id="rId103" Type="http://schemas.openxmlformats.org/officeDocument/2006/relationships/image" Target="../media/image262.svg"/><Relationship Id="rId108" Type="http://schemas.openxmlformats.org/officeDocument/2006/relationships/image" Target="../media/image267.png"/><Relationship Id="rId124" Type="http://schemas.openxmlformats.org/officeDocument/2006/relationships/image" Target="../media/image283.png"/><Relationship Id="rId129" Type="http://schemas.openxmlformats.org/officeDocument/2006/relationships/image" Target="../media/image288.svg"/><Relationship Id="rId54" Type="http://schemas.openxmlformats.org/officeDocument/2006/relationships/image" Target="../media/image213.png"/><Relationship Id="rId70" Type="http://schemas.openxmlformats.org/officeDocument/2006/relationships/image" Target="../media/image229.png"/><Relationship Id="rId75" Type="http://schemas.openxmlformats.org/officeDocument/2006/relationships/image" Target="../media/image234.svg"/><Relationship Id="rId91" Type="http://schemas.openxmlformats.org/officeDocument/2006/relationships/image" Target="../media/image250.svg"/><Relationship Id="rId96" Type="http://schemas.openxmlformats.org/officeDocument/2006/relationships/image" Target="../media/image255.png"/><Relationship Id="rId1" Type="http://schemas.openxmlformats.org/officeDocument/2006/relationships/slideMaster" Target="../slideMasters/slideMaster2.xml"/><Relationship Id="rId6" Type="http://schemas.openxmlformats.org/officeDocument/2006/relationships/image" Target="../media/image165.png"/><Relationship Id="rId23" Type="http://schemas.openxmlformats.org/officeDocument/2006/relationships/image" Target="../media/image182.svg"/><Relationship Id="rId28" Type="http://schemas.openxmlformats.org/officeDocument/2006/relationships/image" Target="../media/image187.png"/><Relationship Id="rId49" Type="http://schemas.openxmlformats.org/officeDocument/2006/relationships/image" Target="../media/image208.svg"/><Relationship Id="rId114" Type="http://schemas.openxmlformats.org/officeDocument/2006/relationships/image" Target="../media/image273.png"/><Relationship Id="rId119" Type="http://schemas.openxmlformats.org/officeDocument/2006/relationships/image" Target="../media/image278.svg"/><Relationship Id="rId44" Type="http://schemas.openxmlformats.org/officeDocument/2006/relationships/image" Target="../media/image203.png"/><Relationship Id="rId60" Type="http://schemas.openxmlformats.org/officeDocument/2006/relationships/image" Target="../media/image219.png"/><Relationship Id="rId65" Type="http://schemas.openxmlformats.org/officeDocument/2006/relationships/image" Target="../media/image224.svg"/><Relationship Id="rId81" Type="http://schemas.openxmlformats.org/officeDocument/2006/relationships/image" Target="../media/image240.svg"/><Relationship Id="rId86" Type="http://schemas.openxmlformats.org/officeDocument/2006/relationships/image" Target="../media/image245.png"/><Relationship Id="rId130" Type="http://schemas.openxmlformats.org/officeDocument/2006/relationships/image" Target="../media/image289.png"/><Relationship Id="rId135" Type="http://schemas.openxmlformats.org/officeDocument/2006/relationships/image" Target="../media/image294.svg"/><Relationship Id="rId13" Type="http://schemas.openxmlformats.org/officeDocument/2006/relationships/image" Target="../media/image172.svg"/><Relationship Id="rId18" Type="http://schemas.openxmlformats.org/officeDocument/2006/relationships/image" Target="../media/image177.png"/><Relationship Id="rId39" Type="http://schemas.openxmlformats.org/officeDocument/2006/relationships/image" Target="../media/image198.svg"/><Relationship Id="rId109" Type="http://schemas.openxmlformats.org/officeDocument/2006/relationships/image" Target="../media/image268.svg"/><Relationship Id="rId34" Type="http://schemas.openxmlformats.org/officeDocument/2006/relationships/image" Target="../media/image193.png"/><Relationship Id="rId50" Type="http://schemas.openxmlformats.org/officeDocument/2006/relationships/image" Target="../media/image209.png"/><Relationship Id="rId55" Type="http://schemas.openxmlformats.org/officeDocument/2006/relationships/image" Target="../media/image214.svg"/><Relationship Id="rId76" Type="http://schemas.openxmlformats.org/officeDocument/2006/relationships/image" Target="../media/image235.png"/><Relationship Id="rId97" Type="http://schemas.openxmlformats.org/officeDocument/2006/relationships/image" Target="../media/image256.svg"/><Relationship Id="rId104" Type="http://schemas.openxmlformats.org/officeDocument/2006/relationships/image" Target="../media/image263.png"/><Relationship Id="rId120" Type="http://schemas.openxmlformats.org/officeDocument/2006/relationships/image" Target="../media/image279.png"/><Relationship Id="rId125" Type="http://schemas.openxmlformats.org/officeDocument/2006/relationships/image" Target="../media/image284.svg"/><Relationship Id="rId7" Type="http://schemas.openxmlformats.org/officeDocument/2006/relationships/image" Target="../media/image166.svg"/><Relationship Id="rId71" Type="http://schemas.openxmlformats.org/officeDocument/2006/relationships/image" Target="../media/image230.svg"/><Relationship Id="rId92" Type="http://schemas.openxmlformats.org/officeDocument/2006/relationships/image" Target="../media/image251.png"/><Relationship Id="rId2" Type="http://schemas.openxmlformats.org/officeDocument/2006/relationships/image" Target="../media/image161.png"/><Relationship Id="rId29" Type="http://schemas.openxmlformats.org/officeDocument/2006/relationships/image" Target="../media/image188.svg"/><Relationship Id="rId24" Type="http://schemas.openxmlformats.org/officeDocument/2006/relationships/image" Target="../media/image183.png"/><Relationship Id="rId40" Type="http://schemas.openxmlformats.org/officeDocument/2006/relationships/image" Target="../media/image199.png"/><Relationship Id="rId45" Type="http://schemas.openxmlformats.org/officeDocument/2006/relationships/image" Target="../media/image204.svg"/><Relationship Id="rId66" Type="http://schemas.openxmlformats.org/officeDocument/2006/relationships/image" Target="../media/image225.png"/><Relationship Id="rId87" Type="http://schemas.openxmlformats.org/officeDocument/2006/relationships/image" Target="../media/image246.svg"/><Relationship Id="rId110" Type="http://schemas.openxmlformats.org/officeDocument/2006/relationships/image" Target="../media/image269.png"/><Relationship Id="rId115" Type="http://schemas.openxmlformats.org/officeDocument/2006/relationships/image" Target="../media/image274.svg"/><Relationship Id="rId131" Type="http://schemas.openxmlformats.org/officeDocument/2006/relationships/image" Target="../media/image290.svg"/><Relationship Id="rId61" Type="http://schemas.openxmlformats.org/officeDocument/2006/relationships/image" Target="../media/image220.svg"/><Relationship Id="rId82" Type="http://schemas.openxmlformats.org/officeDocument/2006/relationships/image" Target="../media/image241.png"/><Relationship Id="rId19" Type="http://schemas.openxmlformats.org/officeDocument/2006/relationships/image" Target="../media/image178.svg"/><Relationship Id="rId14" Type="http://schemas.openxmlformats.org/officeDocument/2006/relationships/image" Target="../media/image173.png"/><Relationship Id="rId30" Type="http://schemas.openxmlformats.org/officeDocument/2006/relationships/image" Target="../media/image189.png"/><Relationship Id="rId35" Type="http://schemas.openxmlformats.org/officeDocument/2006/relationships/image" Target="../media/image194.svg"/><Relationship Id="rId56" Type="http://schemas.openxmlformats.org/officeDocument/2006/relationships/image" Target="../media/image215.png"/><Relationship Id="rId77" Type="http://schemas.openxmlformats.org/officeDocument/2006/relationships/image" Target="../media/image236.svg"/><Relationship Id="rId100" Type="http://schemas.openxmlformats.org/officeDocument/2006/relationships/image" Target="../media/image259.png"/><Relationship Id="rId105" Type="http://schemas.openxmlformats.org/officeDocument/2006/relationships/image" Target="../media/image264.svg"/><Relationship Id="rId126" Type="http://schemas.openxmlformats.org/officeDocument/2006/relationships/image" Target="../media/image285.png"/><Relationship Id="rId8" Type="http://schemas.openxmlformats.org/officeDocument/2006/relationships/image" Target="../media/image167.png"/><Relationship Id="rId51" Type="http://schemas.openxmlformats.org/officeDocument/2006/relationships/image" Target="../media/image210.svg"/><Relationship Id="rId72" Type="http://schemas.openxmlformats.org/officeDocument/2006/relationships/image" Target="../media/image231.png"/><Relationship Id="rId93" Type="http://schemas.openxmlformats.org/officeDocument/2006/relationships/image" Target="../media/image252.svg"/><Relationship Id="rId98" Type="http://schemas.openxmlformats.org/officeDocument/2006/relationships/image" Target="../media/image257.png"/><Relationship Id="rId121" Type="http://schemas.openxmlformats.org/officeDocument/2006/relationships/image" Target="../media/image280.svg"/><Relationship Id="rId3" Type="http://schemas.openxmlformats.org/officeDocument/2006/relationships/image" Target="../media/image162.svg"/><Relationship Id="rId25" Type="http://schemas.openxmlformats.org/officeDocument/2006/relationships/image" Target="../media/image184.svg"/><Relationship Id="rId46" Type="http://schemas.openxmlformats.org/officeDocument/2006/relationships/image" Target="../media/image205.png"/><Relationship Id="rId67" Type="http://schemas.openxmlformats.org/officeDocument/2006/relationships/image" Target="../media/image226.svg"/><Relationship Id="rId116" Type="http://schemas.openxmlformats.org/officeDocument/2006/relationships/image" Target="../media/image275.png"/><Relationship Id="rId20" Type="http://schemas.openxmlformats.org/officeDocument/2006/relationships/image" Target="../media/image179.png"/><Relationship Id="rId41" Type="http://schemas.openxmlformats.org/officeDocument/2006/relationships/image" Target="../media/image200.svg"/><Relationship Id="rId62" Type="http://schemas.openxmlformats.org/officeDocument/2006/relationships/image" Target="../media/image221.png"/><Relationship Id="rId83" Type="http://schemas.openxmlformats.org/officeDocument/2006/relationships/image" Target="../media/image242.svg"/><Relationship Id="rId88" Type="http://schemas.openxmlformats.org/officeDocument/2006/relationships/image" Target="../media/image247.png"/><Relationship Id="rId111" Type="http://schemas.openxmlformats.org/officeDocument/2006/relationships/image" Target="../media/image270.svg"/><Relationship Id="rId132" Type="http://schemas.openxmlformats.org/officeDocument/2006/relationships/image" Target="../media/image291.png"/><Relationship Id="rId15" Type="http://schemas.openxmlformats.org/officeDocument/2006/relationships/image" Target="../media/image174.svg"/><Relationship Id="rId36" Type="http://schemas.openxmlformats.org/officeDocument/2006/relationships/image" Target="../media/image195.png"/><Relationship Id="rId57" Type="http://schemas.openxmlformats.org/officeDocument/2006/relationships/image" Target="../media/image216.svg"/><Relationship Id="rId106" Type="http://schemas.openxmlformats.org/officeDocument/2006/relationships/image" Target="../media/image265.png"/><Relationship Id="rId127" Type="http://schemas.openxmlformats.org/officeDocument/2006/relationships/image" Target="../media/image286.svg"/><Relationship Id="rId10" Type="http://schemas.openxmlformats.org/officeDocument/2006/relationships/image" Target="../media/image169.png"/><Relationship Id="rId31" Type="http://schemas.openxmlformats.org/officeDocument/2006/relationships/image" Target="../media/image190.svg"/><Relationship Id="rId52" Type="http://schemas.openxmlformats.org/officeDocument/2006/relationships/image" Target="../media/image211.png"/><Relationship Id="rId73" Type="http://schemas.openxmlformats.org/officeDocument/2006/relationships/image" Target="../media/image232.svg"/><Relationship Id="rId78" Type="http://schemas.openxmlformats.org/officeDocument/2006/relationships/image" Target="../media/image237.png"/><Relationship Id="rId94" Type="http://schemas.openxmlformats.org/officeDocument/2006/relationships/image" Target="../media/image253.png"/><Relationship Id="rId99" Type="http://schemas.openxmlformats.org/officeDocument/2006/relationships/image" Target="../media/image258.svg"/><Relationship Id="rId101" Type="http://schemas.openxmlformats.org/officeDocument/2006/relationships/image" Target="../media/image260.svg"/><Relationship Id="rId122" Type="http://schemas.openxmlformats.org/officeDocument/2006/relationships/image" Target="../media/image281.png"/><Relationship Id="rId4" Type="http://schemas.openxmlformats.org/officeDocument/2006/relationships/image" Target="../media/image163.png"/><Relationship Id="rId9" Type="http://schemas.openxmlformats.org/officeDocument/2006/relationships/image" Target="../media/image168.svg"/><Relationship Id="rId26" Type="http://schemas.openxmlformats.org/officeDocument/2006/relationships/image" Target="../media/image185.png"/><Relationship Id="rId47" Type="http://schemas.openxmlformats.org/officeDocument/2006/relationships/image" Target="../media/image206.svg"/><Relationship Id="rId68" Type="http://schemas.openxmlformats.org/officeDocument/2006/relationships/image" Target="../media/image227.png"/><Relationship Id="rId89" Type="http://schemas.openxmlformats.org/officeDocument/2006/relationships/image" Target="../media/image248.svg"/><Relationship Id="rId112" Type="http://schemas.openxmlformats.org/officeDocument/2006/relationships/image" Target="../media/image271.png"/><Relationship Id="rId133" Type="http://schemas.openxmlformats.org/officeDocument/2006/relationships/image" Target="../media/image292.svg"/></Relationships>
</file>

<file path=ppt/slideLayouts/_rels/slideLayout21.xml.rels><?xml version="1.0" encoding="UTF-8" standalone="yes"?>
<Relationships xmlns="http://schemas.openxmlformats.org/package/2006/relationships"><Relationship Id="rId117" Type="http://schemas.openxmlformats.org/officeDocument/2006/relationships/image" Target="../media/image402.svg"/><Relationship Id="rId299" Type="http://schemas.openxmlformats.org/officeDocument/2006/relationships/image" Target="../media/image582.png"/><Relationship Id="rId21" Type="http://schemas.openxmlformats.org/officeDocument/2006/relationships/image" Target="../media/image312.svg"/><Relationship Id="rId63" Type="http://schemas.openxmlformats.org/officeDocument/2006/relationships/image" Target="../media/image352.svg"/><Relationship Id="rId159" Type="http://schemas.openxmlformats.org/officeDocument/2006/relationships/image" Target="../media/image442.svg"/><Relationship Id="rId324" Type="http://schemas.openxmlformats.org/officeDocument/2006/relationships/image" Target="../media/image607.svg"/><Relationship Id="rId366" Type="http://schemas.openxmlformats.org/officeDocument/2006/relationships/image" Target="../media/image649.svg"/><Relationship Id="rId170" Type="http://schemas.openxmlformats.org/officeDocument/2006/relationships/image" Target="../media/image453.png"/><Relationship Id="rId226" Type="http://schemas.openxmlformats.org/officeDocument/2006/relationships/image" Target="../media/image509.png"/><Relationship Id="rId268" Type="http://schemas.openxmlformats.org/officeDocument/2006/relationships/image" Target="../media/image551.png"/><Relationship Id="rId32" Type="http://schemas.openxmlformats.org/officeDocument/2006/relationships/image" Target="../media/image323.png"/><Relationship Id="rId74" Type="http://schemas.openxmlformats.org/officeDocument/2006/relationships/image" Target="../media/image363.png"/><Relationship Id="rId128" Type="http://schemas.openxmlformats.org/officeDocument/2006/relationships/image" Target="../media/image411.png"/><Relationship Id="rId335" Type="http://schemas.openxmlformats.org/officeDocument/2006/relationships/image" Target="../media/image618.png"/><Relationship Id="rId377" Type="http://schemas.openxmlformats.org/officeDocument/2006/relationships/image" Target="../media/image660.png"/><Relationship Id="rId5" Type="http://schemas.openxmlformats.org/officeDocument/2006/relationships/image" Target="../media/image298.svg"/><Relationship Id="rId181" Type="http://schemas.openxmlformats.org/officeDocument/2006/relationships/image" Target="../media/image464.svg"/><Relationship Id="rId237" Type="http://schemas.openxmlformats.org/officeDocument/2006/relationships/image" Target="../media/image520.svg"/><Relationship Id="rId402" Type="http://schemas.openxmlformats.org/officeDocument/2006/relationships/image" Target="../media/image683.svg"/><Relationship Id="rId279" Type="http://schemas.openxmlformats.org/officeDocument/2006/relationships/image" Target="../media/image562.svg"/><Relationship Id="rId43" Type="http://schemas.openxmlformats.org/officeDocument/2006/relationships/image" Target="../media/image334.svg"/><Relationship Id="rId139" Type="http://schemas.openxmlformats.org/officeDocument/2006/relationships/image" Target="../media/image422.svg"/><Relationship Id="rId290" Type="http://schemas.openxmlformats.org/officeDocument/2006/relationships/image" Target="../media/image573.svg"/><Relationship Id="rId304" Type="http://schemas.openxmlformats.org/officeDocument/2006/relationships/image" Target="../media/image587.svg"/><Relationship Id="rId346" Type="http://schemas.openxmlformats.org/officeDocument/2006/relationships/image" Target="../media/image629.svg"/><Relationship Id="rId388" Type="http://schemas.openxmlformats.org/officeDocument/2006/relationships/image" Target="../media/image671.svg"/><Relationship Id="rId85" Type="http://schemas.openxmlformats.org/officeDocument/2006/relationships/image" Target="../media/image372.svg"/><Relationship Id="rId150" Type="http://schemas.openxmlformats.org/officeDocument/2006/relationships/image" Target="../media/image433.png"/><Relationship Id="rId192" Type="http://schemas.openxmlformats.org/officeDocument/2006/relationships/image" Target="../media/image475.png"/><Relationship Id="rId206" Type="http://schemas.openxmlformats.org/officeDocument/2006/relationships/image" Target="../media/image489.png"/><Relationship Id="rId413" Type="http://schemas.openxmlformats.org/officeDocument/2006/relationships/image" Target="../media/image694.png"/><Relationship Id="rId248" Type="http://schemas.openxmlformats.org/officeDocument/2006/relationships/image" Target="../media/image531.png"/><Relationship Id="rId12" Type="http://schemas.openxmlformats.org/officeDocument/2006/relationships/image" Target="../media/image305.png"/><Relationship Id="rId108" Type="http://schemas.openxmlformats.org/officeDocument/2006/relationships/image" Target="../media/image393.png"/><Relationship Id="rId315" Type="http://schemas.openxmlformats.org/officeDocument/2006/relationships/image" Target="../media/image598.png"/><Relationship Id="rId357" Type="http://schemas.openxmlformats.org/officeDocument/2006/relationships/image" Target="../media/image640.png"/><Relationship Id="rId54" Type="http://schemas.openxmlformats.org/officeDocument/2006/relationships/image" Target="../media/image257.png"/><Relationship Id="rId96" Type="http://schemas.openxmlformats.org/officeDocument/2006/relationships/image" Target="../media/image383.png"/><Relationship Id="rId161" Type="http://schemas.openxmlformats.org/officeDocument/2006/relationships/image" Target="../media/image444.svg"/><Relationship Id="rId217" Type="http://schemas.openxmlformats.org/officeDocument/2006/relationships/image" Target="../media/image500.svg"/><Relationship Id="rId399" Type="http://schemas.openxmlformats.org/officeDocument/2006/relationships/image" Target="../media/image231.png"/><Relationship Id="rId259" Type="http://schemas.openxmlformats.org/officeDocument/2006/relationships/image" Target="../media/image542.svg"/><Relationship Id="rId424" Type="http://schemas.openxmlformats.org/officeDocument/2006/relationships/image" Target="../media/image705.svg"/><Relationship Id="rId23" Type="http://schemas.openxmlformats.org/officeDocument/2006/relationships/image" Target="../media/image314.svg"/><Relationship Id="rId119" Type="http://schemas.openxmlformats.org/officeDocument/2006/relationships/image" Target="../media/image404.svg"/><Relationship Id="rId270" Type="http://schemas.openxmlformats.org/officeDocument/2006/relationships/image" Target="../media/image553.png"/><Relationship Id="rId326" Type="http://schemas.openxmlformats.org/officeDocument/2006/relationships/image" Target="../media/image609.svg"/><Relationship Id="rId65" Type="http://schemas.openxmlformats.org/officeDocument/2006/relationships/image" Target="../media/image354.svg"/><Relationship Id="rId130" Type="http://schemas.openxmlformats.org/officeDocument/2006/relationships/image" Target="../media/image413.png"/><Relationship Id="rId368" Type="http://schemas.openxmlformats.org/officeDocument/2006/relationships/image" Target="../media/image651.svg"/><Relationship Id="rId172" Type="http://schemas.openxmlformats.org/officeDocument/2006/relationships/image" Target="../media/image455.png"/><Relationship Id="rId228" Type="http://schemas.openxmlformats.org/officeDocument/2006/relationships/image" Target="../media/image511.png"/><Relationship Id="rId281" Type="http://schemas.openxmlformats.org/officeDocument/2006/relationships/image" Target="../media/image564.svg"/><Relationship Id="rId337" Type="http://schemas.openxmlformats.org/officeDocument/2006/relationships/image" Target="../media/image620.png"/><Relationship Id="rId34" Type="http://schemas.openxmlformats.org/officeDocument/2006/relationships/image" Target="../media/image325.png"/><Relationship Id="rId76" Type="http://schemas.openxmlformats.org/officeDocument/2006/relationships/image" Target="../media/image365.png"/><Relationship Id="rId141" Type="http://schemas.openxmlformats.org/officeDocument/2006/relationships/image" Target="../media/image424.svg"/><Relationship Id="rId379" Type="http://schemas.openxmlformats.org/officeDocument/2006/relationships/image" Target="../media/image662.png"/><Relationship Id="rId7" Type="http://schemas.openxmlformats.org/officeDocument/2006/relationships/image" Target="../media/image300.svg"/><Relationship Id="rId183" Type="http://schemas.openxmlformats.org/officeDocument/2006/relationships/image" Target="../media/image466.svg"/><Relationship Id="rId239" Type="http://schemas.openxmlformats.org/officeDocument/2006/relationships/image" Target="../media/image522.svg"/><Relationship Id="rId390" Type="http://schemas.openxmlformats.org/officeDocument/2006/relationships/image" Target="../media/image673.svg"/><Relationship Id="rId404" Type="http://schemas.openxmlformats.org/officeDocument/2006/relationships/image" Target="../media/image685.svg"/><Relationship Id="rId250" Type="http://schemas.openxmlformats.org/officeDocument/2006/relationships/image" Target="../media/image533.png"/><Relationship Id="rId292" Type="http://schemas.openxmlformats.org/officeDocument/2006/relationships/image" Target="../media/image575.svg"/><Relationship Id="rId306" Type="http://schemas.openxmlformats.org/officeDocument/2006/relationships/image" Target="../media/image589.svg"/><Relationship Id="rId45" Type="http://schemas.openxmlformats.org/officeDocument/2006/relationships/image" Target="../media/image336.svg"/><Relationship Id="rId87" Type="http://schemas.openxmlformats.org/officeDocument/2006/relationships/image" Target="../media/image374.svg"/><Relationship Id="rId110" Type="http://schemas.openxmlformats.org/officeDocument/2006/relationships/image" Target="../media/image395.png"/><Relationship Id="rId348" Type="http://schemas.openxmlformats.org/officeDocument/2006/relationships/image" Target="../media/image631.svg"/><Relationship Id="rId152" Type="http://schemas.openxmlformats.org/officeDocument/2006/relationships/image" Target="../media/image435.png"/><Relationship Id="rId194" Type="http://schemas.openxmlformats.org/officeDocument/2006/relationships/image" Target="../media/image477.png"/><Relationship Id="rId208" Type="http://schemas.openxmlformats.org/officeDocument/2006/relationships/image" Target="../media/image491.png"/><Relationship Id="rId415" Type="http://schemas.openxmlformats.org/officeDocument/2006/relationships/image" Target="../media/image696.png"/><Relationship Id="rId261" Type="http://schemas.openxmlformats.org/officeDocument/2006/relationships/image" Target="../media/image544.svg"/><Relationship Id="rId14" Type="http://schemas.openxmlformats.org/officeDocument/2006/relationships/image" Target="../media/image307.png"/><Relationship Id="rId56" Type="http://schemas.openxmlformats.org/officeDocument/2006/relationships/image" Target="../media/image345.png"/><Relationship Id="rId317" Type="http://schemas.openxmlformats.org/officeDocument/2006/relationships/image" Target="../media/image600.png"/><Relationship Id="rId359" Type="http://schemas.openxmlformats.org/officeDocument/2006/relationships/image" Target="../media/image642.png"/><Relationship Id="rId98" Type="http://schemas.openxmlformats.org/officeDocument/2006/relationships/image" Target="../media/image233.png"/><Relationship Id="rId121" Type="http://schemas.openxmlformats.org/officeDocument/2006/relationships/image" Target="../media/image406.svg"/><Relationship Id="rId163" Type="http://schemas.openxmlformats.org/officeDocument/2006/relationships/image" Target="../media/image446.svg"/><Relationship Id="rId219" Type="http://schemas.openxmlformats.org/officeDocument/2006/relationships/image" Target="../media/image502.svg"/><Relationship Id="rId370" Type="http://schemas.openxmlformats.org/officeDocument/2006/relationships/image" Target="../media/image653.svg"/><Relationship Id="rId426" Type="http://schemas.openxmlformats.org/officeDocument/2006/relationships/image" Target="../media/image707.svg"/><Relationship Id="rId230" Type="http://schemas.openxmlformats.org/officeDocument/2006/relationships/image" Target="../media/image513.png"/><Relationship Id="rId25" Type="http://schemas.openxmlformats.org/officeDocument/2006/relationships/image" Target="../media/image316.svg"/><Relationship Id="rId67" Type="http://schemas.openxmlformats.org/officeDocument/2006/relationships/image" Target="../media/image356.svg"/><Relationship Id="rId272" Type="http://schemas.openxmlformats.org/officeDocument/2006/relationships/image" Target="../media/image555.png"/><Relationship Id="rId328" Type="http://schemas.openxmlformats.org/officeDocument/2006/relationships/image" Target="../media/image611.svg"/><Relationship Id="rId132" Type="http://schemas.openxmlformats.org/officeDocument/2006/relationships/image" Target="../media/image415.png"/><Relationship Id="rId174" Type="http://schemas.openxmlformats.org/officeDocument/2006/relationships/image" Target="../media/image457.png"/><Relationship Id="rId381" Type="http://schemas.openxmlformats.org/officeDocument/2006/relationships/image" Target="../media/image664.png"/><Relationship Id="rId241" Type="http://schemas.openxmlformats.org/officeDocument/2006/relationships/image" Target="../media/image524.svg"/><Relationship Id="rId36" Type="http://schemas.openxmlformats.org/officeDocument/2006/relationships/image" Target="../media/image327.png"/><Relationship Id="rId283" Type="http://schemas.openxmlformats.org/officeDocument/2006/relationships/image" Target="../media/image566.png"/><Relationship Id="rId339" Type="http://schemas.openxmlformats.org/officeDocument/2006/relationships/image" Target="../media/image622.png"/><Relationship Id="rId78" Type="http://schemas.openxmlformats.org/officeDocument/2006/relationships/image" Target="../media/image223.png"/><Relationship Id="rId101" Type="http://schemas.openxmlformats.org/officeDocument/2006/relationships/image" Target="../media/image386.svg"/><Relationship Id="rId143" Type="http://schemas.openxmlformats.org/officeDocument/2006/relationships/image" Target="../media/image426.svg"/><Relationship Id="rId185" Type="http://schemas.openxmlformats.org/officeDocument/2006/relationships/image" Target="../media/image468.svg"/><Relationship Id="rId350" Type="http://schemas.openxmlformats.org/officeDocument/2006/relationships/image" Target="../media/image633.svg"/><Relationship Id="rId406" Type="http://schemas.openxmlformats.org/officeDocument/2006/relationships/image" Target="../media/image687.svg"/><Relationship Id="rId9" Type="http://schemas.openxmlformats.org/officeDocument/2006/relationships/image" Target="../media/image302.svg"/><Relationship Id="rId210" Type="http://schemas.openxmlformats.org/officeDocument/2006/relationships/image" Target="../media/image493.png"/><Relationship Id="rId392" Type="http://schemas.openxmlformats.org/officeDocument/2006/relationships/image" Target="../media/image675.svg"/><Relationship Id="rId252" Type="http://schemas.openxmlformats.org/officeDocument/2006/relationships/image" Target="../media/image535.png"/><Relationship Id="rId294" Type="http://schemas.openxmlformats.org/officeDocument/2006/relationships/image" Target="../media/image577.svg"/><Relationship Id="rId308" Type="http://schemas.openxmlformats.org/officeDocument/2006/relationships/image" Target="../media/image591.svg"/><Relationship Id="rId47" Type="http://schemas.openxmlformats.org/officeDocument/2006/relationships/image" Target="../media/image338.svg"/><Relationship Id="rId89" Type="http://schemas.openxmlformats.org/officeDocument/2006/relationships/image" Target="../media/image376.svg"/><Relationship Id="rId112" Type="http://schemas.openxmlformats.org/officeDocument/2006/relationships/image" Target="../media/image397.png"/><Relationship Id="rId154" Type="http://schemas.openxmlformats.org/officeDocument/2006/relationships/image" Target="../media/image437.png"/><Relationship Id="rId361" Type="http://schemas.openxmlformats.org/officeDocument/2006/relationships/image" Target="../media/image644.png"/><Relationship Id="rId196" Type="http://schemas.openxmlformats.org/officeDocument/2006/relationships/image" Target="../media/image479.png"/><Relationship Id="rId417" Type="http://schemas.openxmlformats.org/officeDocument/2006/relationships/image" Target="../media/image698.png"/><Relationship Id="rId16" Type="http://schemas.openxmlformats.org/officeDocument/2006/relationships/image" Target="../media/image309.png"/><Relationship Id="rId221" Type="http://schemas.openxmlformats.org/officeDocument/2006/relationships/image" Target="../media/image504.svg"/><Relationship Id="rId263" Type="http://schemas.openxmlformats.org/officeDocument/2006/relationships/image" Target="../media/image546.svg"/><Relationship Id="rId319" Type="http://schemas.openxmlformats.org/officeDocument/2006/relationships/image" Target="../media/image602.png"/><Relationship Id="rId58" Type="http://schemas.openxmlformats.org/officeDocument/2006/relationships/image" Target="../media/image347.png"/><Relationship Id="rId123" Type="http://schemas.openxmlformats.org/officeDocument/2006/relationships/image" Target="../media/image240.svg"/><Relationship Id="rId330" Type="http://schemas.openxmlformats.org/officeDocument/2006/relationships/image" Target="../media/image613.svg"/><Relationship Id="rId165" Type="http://schemas.openxmlformats.org/officeDocument/2006/relationships/image" Target="../media/image448.svg"/><Relationship Id="rId372" Type="http://schemas.openxmlformats.org/officeDocument/2006/relationships/image" Target="../media/image655.svg"/><Relationship Id="rId232" Type="http://schemas.openxmlformats.org/officeDocument/2006/relationships/image" Target="../media/image515.png"/><Relationship Id="rId274" Type="http://schemas.openxmlformats.org/officeDocument/2006/relationships/image" Target="../media/image557.png"/><Relationship Id="rId27" Type="http://schemas.openxmlformats.org/officeDocument/2006/relationships/image" Target="../media/image318.svg"/><Relationship Id="rId69" Type="http://schemas.openxmlformats.org/officeDocument/2006/relationships/image" Target="../media/image358.svg"/><Relationship Id="rId134" Type="http://schemas.openxmlformats.org/officeDocument/2006/relationships/image" Target="../media/image417.png"/><Relationship Id="rId80" Type="http://schemas.openxmlformats.org/officeDocument/2006/relationships/image" Target="../media/image367.png"/><Relationship Id="rId176" Type="http://schemas.openxmlformats.org/officeDocument/2006/relationships/image" Target="../media/image459.png"/><Relationship Id="rId341" Type="http://schemas.openxmlformats.org/officeDocument/2006/relationships/image" Target="../media/image624.png"/><Relationship Id="rId383" Type="http://schemas.openxmlformats.org/officeDocument/2006/relationships/image" Target="../media/image666.png"/><Relationship Id="rId201" Type="http://schemas.openxmlformats.org/officeDocument/2006/relationships/image" Target="../media/image484.svg"/><Relationship Id="rId243" Type="http://schemas.openxmlformats.org/officeDocument/2006/relationships/image" Target="../media/image526.svg"/><Relationship Id="rId285" Type="http://schemas.openxmlformats.org/officeDocument/2006/relationships/image" Target="../media/image568.png"/><Relationship Id="rId38" Type="http://schemas.openxmlformats.org/officeDocument/2006/relationships/image" Target="../media/image329.png"/><Relationship Id="rId103" Type="http://schemas.openxmlformats.org/officeDocument/2006/relationships/image" Target="../media/image388.svg"/><Relationship Id="rId310" Type="http://schemas.openxmlformats.org/officeDocument/2006/relationships/image" Target="../media/image593.svg"/><Relationship Id="rId70" Type="http://schemas.openxmlformats.org/officeDocument/2006/relationships/image" Target="../media/image359.png"/><Relationship Id="rId91" Type="http://schemas.openxmlformats.org/officeDocument/2006/relationships/image" Target="../media/image378.svg"/><Relationship Id="rId145" Type="http://schemas.openxmlformats.org/officeDocument/2006/relationships/image" Target="../media/image428.svg"/><Relationship Id="rId166" Type="http://schemas.openxmlformats.org/officeDocument/2006/relationships/image" Target="../media/image449.png"/><Relationship Id="rId187" Type="http://schemas.openxmlformats.org/officeDocument/2006/relationships/image" Target="../media/image470.svg"/><Relationship Id="rId331" Type="http://schemas.openxmlformats.org/officeDocument/2006/relationships/image" Target="../media/image614.png"/><Relationship Id="rId352" Type="http://schemas.openxmlformats.org/officeDocument/2006/relationships/image" Target="../media/image635.svg"/><Relationship Id="rId373" Type="http://schemas.openxmlformats.org/officeDocument/2006/relationships/image" Target="../media/image656.png"/><Relationship Id="rId394" Type="http://schemas.openxmlformats.org/officeDocument/2006/relationships/image" Target="../media/image677.svg"/><Relationship Id="rId408" Type="http://schemas.openxmlformats.org/officeDocument/2006/relationships/image" Target="../media/image689.svg"/><Relationship Id="rId1" Type="http://schemas.openxmlformats.org/officeDocument/2006/relationships/slideMaster" Target="../slideMasters/slideMaster2.xml"/><Relationship Id="rId212" Type="http://schemas.openxmlformats.org/officeDocument/2006/relationships/image" Target="../media/image495.png"/><Relationship Id="rId233" Type="http://schemas.openxmlformats.org/officeDocument/2006/relationships/image" Target="../media/image516.svg"/><Relationship Id="rId254" Type="http://schemas.openxmlformats.org/officeDocument/2006/relationships/image" Target="../media/image537.png"/><Relationship Id="rId28" Type="http://schemas.openxmlformats.org/officeDocument/2006/relationships/image" Target="../media/image319.png"/><Relationship Id="rId49" Type="http://schemas.openxmlformats.org/officeDocument/2006/relationships/image" Target="../media/image340.svg"/><Relationship Id="rId114" Type="http://schemas.openxmlformats.org/officeDocument/2006/relationships/image" Target="../media/image399.png"/><Relationship Id="rId275" Type="http://schemas.openxmlformats.org/officeDocument/2006/relationships/image" Target="../media/image558.svg"/><Relationship Id="rId296" Type="http://schemas.openxmlformats.org/officeDocument/2006/relationships/image" Target="../media/image579.svg"/><Relationship Id="rId300" Type="http://schemas.openxmlformats.org/officeDocument/2006/relationships/image" Target="../media/image583.svg"/><Relationship Id="rId60" Type="http://schemas.openxmlformats.org/officeDocument/2006/relationships/image" Target="../media/image349.png"/><Relationship Id="rId81" Type="http://schemas.openxmlformats.org/officeDocument/2006/relationships/image" Target="../media/image368.svg"/><Relationship Id="rId135" Type="http://schemas.openxmlformats.org/officeDocument/2006/relationships/image" Target="../media/image418.svg"/><Relationship Id="rId156" Type="http://schemas.openxmlformats.org/officeDocument/2006/relationships/image" Target="../media/image439.png"/><Relationship Id="rId177" Type="http://schemas.openxmlformats.org/officeDocument/2006/relationships/image" Target="../media/image460.svg"/><Relationship Id="rId198" Type="http://schemas.openxmlformats.org/officeDocument/2006/relationships/image" Target="../media/image481.png"/><Relationship Id="rId321" Type="http://schemas.openxmlformats.org/officeDocument/2006/relationships/image" Target="../media/image604.png"/><Relationship Id="rId342" Type="http://schemas.openxmlformats.org/officeDocument/2006/relationships/image" Target="../media/image625.svg"/><Relationship Id="rId363" Type="http://schemas.openxmlformats.org/officeDocument/2006/relationships/image" Target="../media/image646.png"/><Relationship Id="rId384" Type="http://schemas.openxmlformats.org/officeDocument/2006/relationships/image" Target="../media/image667.svg"/><Relationship Id="rId419" Type="http://schemas.openxmlformats.org/officeDocument/2006/relationships/image" Target="../media/image700.png"/><Relationship Id="rId202" Type="http://schemas.openxmlformats.org/officeDocument/2006/relationships/image" Target="../media/image485.png"/><Relationship Id="rId223" Type="http://schemas.openxmlformats.org/officeDocument/2006/relationships/image" Target="../media/image506.svg"/><Relationship Id="rId244" Type="http://schemas.openxmlformats.org/officeDocument/2006/relationships/image" Target="../media/image527.png"/><Relationship Id="rId18" Type="http://schemas.openxmlformats.org/officeDocument/2006/relationships/image" Target="../media/image195.png"/><Relationship Id="rId39" Type="http://schemas.openxmlformats.org/officeDocument/2006/relationships/image" Target="../media/image330.svg"/><Relationship Id="rId265" Type="http://schemas.openxmlformats.org/officeDocument/2006/relationships/image" Target="../media/image548.svg"/><Relationship Id="rId286" Type="http://schemas.openxmlformats.org/officeDocument/2006/relationships/image" Target="../media/image569.svg"/><Relationship Id="rId50" Type="http://schemas.openxmlformats.org/officeDocument/2006/relationships/image" Target="../media/image341.png"/><Relationship Id="rId104" Type="http://schemas.openxmlformats.org/officeDocument/2006/relationships/image" Target="../media/image389.png"/><Relationship Id="rId125" Type="http://schemas.openxmlformats.org/officeDocument/2006/relationships/image" Target="../media/image408.svg"/><Relationship Id="rId146" Type="http://schemas.openxmlformats.org/officeDocument/2006/relationships/image" Target="../media/image429.png"/><Relationship Id="rId167" Type="http://schemas.openxmlformats.org/officeDocument/2006/relationships/image" Target="../media/image450.svg"/><Relationship Id="rId188" Type="http://schemas.openxmlformats.org/officeDocument/2006/relationships/image" Target="../media/image471.png"/><Relationship Id="rId311" Type="http://schemas.openxmlformats.org/officeDocument/2006/relationships/image" Target="../media/image594.png"/><Relationship Id="rId332" Type="http://schemas.openxmlformats.org/officeDocument/2006/relationships/image" Target="../media/image615.svg"/><Relationship Id="rId353" Type="http://schemas.openxmlformats.org/officeDocument/2006/relationships/image" Target="../media/image636.png"/><Relationship Id="rId374" Type="http://schemas.openxmlformats.org/officeDocument/2006/relationships/image" Target="../media/image657.svg"/><Relationship Id="rId395" Type="http://schemas.openxmlformats.org/officeDocument/2006/relationships/image" Target="../media/image678.png"/><Relationship Id="rId409" Type="http://schemas.openxmlformats.org/officeDocument/2006/relationships/image" Target="../media/image690.png"/><Relationship Id="rId71" Type="http://schemas.openxmlformats.org/officeDocument/2006/relationships/image" Target="../media/image360.svg"/><Relationship Id="rId92" Type="http://schemas.openxmlformats.org/officeDocument/2006/relationships/image" Target="../media/image379.png"/><Relationship Id="rId213" Type="http://schemas.openxmlformats.org/officeDocument/2006/relationships/image" Target="../media/image496.svg"/><Relationship Id="rId234" Type="http://schemas.openxmlformats.org/officeDocument/2006/relationships/image" Target="../media/image517.png"/><Relationship Id="rId420" Type="http://schemas.openxmlformats.org/officeDocument/2006/relationships/image" Target="../media/image701.svg"/><Relationship Id="rId2" Type="http://schemas.openxmlformats.org/officeDocument/2006/relationships/image" Target="../media/image295.png"/><Relationship Id="rId29" Type="http://schemas.openxmlformats.org/officeDocument/2006/relationships/image" Target="../media/image320.svg"/><Relationship Id="rId255" Type="http://schemas.openxmlformats.org/officeDocument/2006/relationships/image" Target="../media/image538.svg"/><Relationship Id="rId276" Type="http://schemas.openxmlformats.org/officeDocument/2006/relationships/image" Target="../media/image559.png"/><Relationship Id="rId297" Type="http://schemas.openxmlformats.org/officeDocument/2006/relationships/image" Target="../media/image580.png"/><Relationship Id="rId40" Type="http://schemas.openxmlformats.org/officeDocument/2006/relationships/image" Target="../media/image331.png"/><Relationship Id="rId115" Type="http://schemas.openxmlformats.org/officeDocument/2006/relationships/image" Target="../media/image400.svg"/><Relationship Id="rId136" Type="http://schemas.openxmlformats.org/officeDocument/2006/relationships/image" Target="../media/image419.png"/><Relationship Id="rId157" Type="http://schemas.openxmlformats.org/officeDocument/2006/relationships/image" Target="../media/image440.svg"/><Relationship Id="rId178" Type="http://schemas.openxmlformats.org/officeDocument/2006/relationships/image" Target="../media/image461.png"/><Relationship Id="rId301" Type="http://schemas.openxmlformats.org/officeDocument/2006/relationships/image" Target="../media/image584.png"/><Relationship Id="rId322" Type="http://schemas.openxmlformats.org/officeDocument/2006/relationships/image" Target="../media/image605.svg"/><Relationship Id="rId343" Type="http://schemas.openxmlformats.org/officeDocument/2006/relationships/image" Target="../media/image626.png"/><Relationship Id="rId364" Type="http://schemas.openxmlformats.org/officeDocument/2006/relationships/image" Target="../media/image647.svg"/><Relationship Id="rId61" Type="http://schemas.openxmlformats.org/officeDocument/2006/relationships/image" Target="../media/image350.svg"/><Relationship Id="rId82" Type="http://schemas.openxmlformats.org/officeDocument/2006/relationships/image" Target="../media/image369.png"/><Relationship Id="rId199" Type="http://schemas.openxmlformats.org/officeDocument/2006/relationships/image" Target="../media/image482.svg"/><Relationship Id="rId203" Type="http://schemas.openxmlformats.org/officeDocument/2006/relationships/image" Target="../media/image486.svg"/><Relationship Id="rId385" Type="http://schemas.openxmlformats.org/officeDocument/2006/relationships/image" Target="../media/image668.png"/><Relationship Id="rId19" Type="http://schemas.openxmlformats.org/officeDocument/2006/relationships/image" Target="../media/image196.svg"/><Relationship Id="rId224" Type="http://schemas.openxmlformats.org/officeDocument/2006/relationships/image" Target="../media/image507.png"/><Relationship Id="rId245" Type="http://schemas.openxmlformats.org/officeDocument/2006/relationships/image" Target="../media/image528.svg"/><Relationship Id="rId266" Type="http://schemas.openxmlformats.org/officeDocument/2006/relationships/image" Target="../media/image549.png"/><Relationship Id="rId287" Type="http://schemas.openxmlformats.org/officeDocument/2006/relationships/image" Target="../media/image570.png"/><Relationship Id="rId410" Type="http://schemas.openxmlformats.org/officeDocument/2006/relationships/image" Target="../media/image691.svg"/><Relationship Id="rId30" Type="http://schemas.openxmlformats.org/officeDocument/2006/relationships/image" Target="../media/image321.png"/><Relationship Id="rId105" Type="http://schemas.openxmlformats.org/officeDocument/2006/relationships/image" Target="../media/image390.svg"/><Relationship Id="rId126" Type="http://schemas.openxmlformats.org/officeDocument/2006/relationships/image" Target="../media/image409.png"/><Relationship Id="rId147" Type="http://schemas.openxmlformats.org/officeDocument/2006/relationships/image" Target="../media/image430.svg"/><Relationship Id="rId168" Type="http://schemas.openxmlformats.org/officeDocument/2006/relationships/image" Target="../media/image451.png"/><Relationship Id="rId312" Type="http://schemas.openxmlformats.org/officeDocument/2006/relationships/image" Target="../media/image595.svg"/><Relationship Id="rId333" Type="http://schemas.openxmlformats.org/officeDocument/2006/relationships/image" Target="../media/image616.png"/><Relationship Id="rId354" Type="http://schemas.openxmlformats.org/officeDocument/2006/relationships/image" Target="../media/image637.svg"/><Relationship Id="rId51" Type="http://schemas.openxmlformats.org/officeDocument/2006/relationships/image" Target="../media/image342.svg"/><Relationship Id="rId72" Type="http://schemas.openxmlformats.org/officeDocument/2006/relationships/image" Target="../media/image361.png"/><Relationship Id="rId93" Type="http://schemas.openxmlformats.org/officeDocument/2006/relationships/image" Target="../media/image380.svg"/><Relationship Id="rId189" Type="http://schemas.openxmlformats.org/officeDocument/2006/relationships/image" Target="../media/image472.svg"/><Relationship Id="rId375" Type="http://schemas.openxmlformats.org/officeDocument/2006/relationships/image" Target="../media/image658.png"/><Relationship Id="rId396" Type="http://schemas.openxmlformats.org/officeDocument/2006/relationships/image" Target="../media/image679.svg"/><Relationship Id="rId3" Type="http://schemas.openxmlformats.org/officeDocument/2006/relationships/image" Target="../media/image296.svg"/><Relationship Id="rId214" Type="http://schemas.openxmlformats.org/officeDocument/2006/relationships/image" Target="../media/image497.png"/><Relationship Id="rId235" Type="http://schemas.openxmlformats.org/officeDocument/2006/relationships/image" Target="../media/image518.svg"/><Relationship Id="rId256" Type="http://schemas.openxmlformats.org/officeDocument/2006/relationships/image" Target="../media/image539.png"/><Relationship Id="rId277" Type="http://schemas.openxmlformats.org/officeDocument/2006/relationships/image" Target="../media/image560.svg"/><Relationship Id="rId298" Type="http://schemas.openxmlformats.org/officeDocument/2006/relationships/image" Target="../media/image581.svg"/><Relationship Id="rId400" Type="http://schemas.openxmlformats.org/officeDocument/2006/relationships/image" Target="../media/image232.svg"/><Relationship Id="rId421" Type="http://schemas.openxmlformats.org/officeDocument/2006/relationships/image" Target="../media/image702.png"/><Relationship Id="rId116" Type="http://schemas.openxmlformats.org/officeDocument/2006/relationships/image" Target="../media/image401.png"/><Relationship Id="rId137" Type="http://schemas.openxmlformats.org/officeDocument/2006/relationships/image" Target="../media/image420.svg"/><Relationship Id="rId158" Type="http://schemas.openxmlformats.org/officeDocument/2006/relationships/image" Target="../media/image441.png"/><Relationship Id="rId302" Type="http://schemas.openxmlformats.org/officeDocument/2006/relationships/image" Target="../media/image585.svg"/><Relationship Id="rId323" Type="http://schemas.openxmlformats.org/officeDocument/2006/relationships/image" Target="../media/image606.png"/><Relationship Id="rId344" Type="http://schemas.openxmlformats.org/officeDocument/2006/relationships/image" Target="../media/image627.svg"/><Relationship Id="rId20" Type="http://schemas.openxmlformats.org/officeDocument/2006/relationships/image" Target="../media/image311.png"/><Relationship Id="rId41" Type="http://schemas.openxmlformats.org/officeDocument/2006/relationships/image" Target="../media/image332.svg"/><Relationship Id="rId62" Type="http://schemas.openxmlformats.org/officeDocument/2006/relationships/image" Target="../media/image351.png"/><Relationship Id="rId83" Type="http://schemas.openxmlformats.org/officeDocument/2006/relationships/image" Target="../media/image370.svg"/><Relationship Id="rId179" Type="http://schemas.openxmlformats.org/officeDocument/2006/relationships/image" Target="../media/image462.svg"/><Relationship Id="rId365" Type="http://schemas.openxmlformats.org/officeDocument/2006/relationships/image" Target="../media/image648.png"/><Relationship Id="rId386" Type="http://schemas.openxmlformats.org/officeDocument/2006/relationships/image" Target="../media/image669.svg"/><Relationship Id="rId190" Type="http://schemas.openxmlformats.org/officeDocument/2006/relationships/image" Target="../media/image473.png"/><Relationship Id="rId204" Type="http://schemas.openxmlformats.org/officeDocument/2006/relationships/image" Target="../media/image487.png"/><Relationship Id="rId225" Type="http://schemas.openxmlformats.org/officeDocument/2006/relationships/image" Target="../media/image508.svg"/><Relationship Id="rId246" Type="http://schemas.openxmlformats.org/officeDocument/2006/relationships/image" Target="../media/image529.png"/><Relationship Id="rId267" Type="http://schemas.openxmlformats.org/officeDocument/2006/relationships/image" Target="../media/image550.svg"/><Relationship Id="rId288" Type="http://schemas.openxmlformats.org/officeDocument/2006/relationships/image" Target="../media/image571.svg"/><Relationship Id="rId411" Type="http://schemas.openxmlformats.org/officeDocument/2006/relationships/image" Target="../media/image692.png"/><Relationship Id="rId106" Type="http://schemas.openxmlformats.org/officeDocument/2006/relationships/image" Target="../media/image391.png"/><Relationship Id="rId127" Type="http://schemas.openxmlformats.org/officeDocument/2006/relationships/image" Target="../media/image410.svg"/><Relationship Id="rId313" Type="http://schemas.openxmlformats.org/officeDocument/2006/relationships/image" Target="../media/image596.png"/><Relationship Id="rId10" Type="http://schemas.openxmlformats.org/officeDocument/2006/relationships/image" Target="../media/image303.png"/><Relationship Id="rId31" Type="http://schemas.openxmlformats.org/officeDocument/2006/relationships/image" Target="../media/image322.svg"/><Relationship Id="rId52" Type="http://schemas.openxmlformats.org/officeDocument/2006/relationships/image" Target="../media/image343.png"/><Relationship Id="rId73" Type="http://schemas.openxmlformats.org/officeDocument/2006/relationships/image" Target="../media/image362.svg"/><Relationship Id="rId94" Type="http://schemas.openxmlformats.org/officeDocument/2006/relationships/image" Target="../media/image381.png"/><Relationship Id="rId148" Type="http://schemas.openxmlformats.org/officeDocument/2006/relationships/image" Target="../media/image431.png"/><Relationship Id="rId169" Type="http://schemas.openxmlformats.org/officeDocument/2006/relationships/image" Target="../media/image452.svg"/><Relationship Id="rId334" Type="http://schemas.openxmlformats.org/officeDocument/2006/relationships/image" Target="../media/image617.svg"/><Relationship Id="rId355" Type="http://schemas.openxmlformats.org/officeDocument/2006/relationships/image" Target="../media/image638.png"/><Relationship Id="rId376" Type="http://schemas.openxmlformats.org/officeDocument/2006/relationships/image" Target="../media/image659.svg"/><Relationship Id="rId397" Type="http://schemas.openxmlformats.org/officeDocument/2006/relationships/image" Target="../media/image680.png"/><Relationship Id="rId4" Type="http://schemas.openxmlformats.org/officeDocument/2006/relationships/image" Target="../media/image297.png"/><Relationship Id="rId180" Type="http://schemas.openxmlformats.org/officeDocument/2006/relationships/image" Target="../media/image463.png"/><Relationship Id="rId215" Type="http://schemas.openxmlformats.org/officeDocument/2006/relationships/image" Target="../media/image498.svg"/><Relationship Id="rId236" Type="http://schemas.openxmlformats.org/officeDocument/2006/relationships/image" Target="../media/image519.png"/><Relationship Id="rId257" Type="http://schemas.openxmlformats.org/officeDocument/2006/relationships/image" Target="../media/image540.svg"/><Relationship Id="rId278" Type="http://schemas.openxmlformats.org/officeDocument/2006/relationships/image" Target="../media/image561.png"/><Relationship Id="rId401" Type="http://schemas.openxmlformats.org/officeDocument/2006/relationships/image" Target="../media/image682.png"/><Relationship Id="rId422" Type="http://schemas.openxmlformats.org/officeDocument/2006/relationships/image" Target="../media/image703.svg"/><Relationship Id="rId303" Type="http://schemas.openxmlformats.org/officeDocument/2006/relationships/image" Target="../media/image586.png"/><Relationship Id="rId42" Type="http://schemas.openxmlformats.org/officeDocument/2006/relationships/image" Target="../media/image333.png"/><Relationship Id="rId84" Type="http://schemas.openxmlformats.org/officeDocument/2006/relationships/image" Target="../media/image371.png"/><Relationship Id="rId138" Type="http://schemas.openxmlformats.org/officeDocument/2006/relationships/image" Target="../media/image421.png"/><Relationship Id="rId345" Type="http://schemas.openxmlformats.org/officeDocument/2006/relationships/image" Target="../media/image628.png"/><Relationship Id="rId387" Type="http://schemas.openxmlformats.org/officeDocument/2006/relationships/image" Target="../media/image670.png"/><Relationship Id="rId191" Type="http://schemas.openxmlformats.org/officeDocument/2006/relationships/image" Target="../media/image474.svg"/><Relationship Id="rId205" Type="http://schemas.openxmlformats.org/officeDocument/2006/relationships/image" Target="../media/image488.svg"/><Relationship Id="rId247" Type="http://schemas.openxmlformats.org/officeDocument/2006/relationships/image" Target="../media/image530.svg"/><Relationship Id="rId412" Type="http://schemas.openxmlformats.org/officeDocument/2006/relationships/image" Target="../media/image693.svg"/><Relationship Id="rId107" Type="http://schemas.openxmlformats.org/officeDocument/2006/relationships/image" Target="../media/image392.svg"/><Relationship Id="rId289" Type="http://schemas.openxmlformats.org/officeDocument/2006/relationships/image" Target="../media/image572.png"/><Relationship Id="rId11" Type="http://schemas.openxmlformats.org/officeDocument/2006/relationships/image" Target="../media/image304.svg"/><Relationship Id="rId53" Type="http://schemas.openxmlformats.org/officeDocument/2006/relationships/image" Target="../media/image344.svg"/><Relationship Id="rId149" Type="http://schemas.openxmlformats.org/officeDocument/2006/relationships/image" Target="../media/image432.svg"/><Relationship Id="rId314" Type="http://schemas.openxmlformats.org/officeDocument/2006/relationships/image" Target="../media/image597.svg"/><Relationship Id="rId356" Type="http://schemas.openxmlformats.org/officeDocument/2006/relationships/image" Target="../media/image639.svg"/><Relationship Id="rId398" Type="http://schemas.openxmlformats.org/officeDocument/2006/relationships/image" Target="../media/image681.svg"/><Relationship Id="rId95" Type="http://schemas.openxmlformats.org/officeDocument/2006/relationships/image" Target="../media/image382.svg"/><Relationship Id="rId160" Type="http://schemas.openxmlformats.org/officeDocument/2006/relationships/image" Target="../media/image443.png"/><Relationship Id="rId216" Type="http://schemas.openxmlformats.org/officeDocument/2006/relationships/image" Target="../media/image499.png"/><Relationship Id="rId423" Type="http://schemas.openxmlformats.org/officeDocument/2006/relationships/image" Target="../media/image704.png"/><Relationship Id="rId258" Type="http://schemas.openxmlformats.org/officeDocument/2006/relationships/image" Target="../media/image541.png"/><Relationship Id="rId22" Type="http://schemas.openxmlformats.org/officeDocument/2006/relationships/image" Target="../media/image313.png"/><Relationship Id="rId64" Type="http://schemas.openxmlformats.org/officeDocument/2006/relationships/image" Target="../media/image353.png"/><Relationship Id="rId118" Type="http://schemas.openxmlformats.org/officeDocument/2006/relationships/image" Target="../media/image403.png"/><Relationship Id="rId325" Type="http://schemas.openxmlformats.org/officeDocument/2006/relationships/image" Target="../media/image608.png"/><Relationship Id="rId367" Type="http://schemas.openxmlformats.org/officeDocument/2006/relationships/image" Target="../media/image650.png"/><Relationship Id="rId171" Type="http://schemas.openxmlformats.org/officeDocument/2006/relationships/image" Target="../media/image454.svg"/><Relationship Id="rId227" Type="http://schemas.openxmlformats.org/officeDocument/2006/relationships/image" Target="../media/image510.svg"/><Relationship Id="rId269" Type="http://schemas.openxmlformats.org/officeDocument/2006/relationships/image" Target="../media/image552.svg"/><Relationship Id="rId33" Type="http://schemas.openxmlformats.org/officeDocument/2006/relationships/image" Target="../media/image324.svg"/><Relationship Id="rId129" Type="http://schemas.openxmlformats.org/officeDocument/2006/relationships/image" Target="../media/image412.svg"/><Relationship Id="rId280" Type="http://schemas.openxmlformats.org/officeDocument/2006/relationships/image" Target="../media/image563.png"/><Relationship Id="rId336" Type="http://schemas.openxmlformats.org/officeDocument/2006/relationships/image" Target="../media/image619.svg"/><Relationship Id="rId75" Type="http://schemas.openxmlformats.org/officeDocument/2006/relationships/image" Target="../media/image364.svg"/><Relationship Id="rId140" Type="http://schemas.openxmlformats.org/officeDocument/2006/relationships/image" Target="../media/image423.png"/><Relationship Id="rId182" Type="http://schemas.openxmlformats.org/officeDocument/2006/relationships/image" Target="../media/image465.png"/><Relationship Id="rId378" Type="http://schemas.openxmlformats.org/officeDocument/2006/relationships/image" Target="../media/image661.svg"/><Relationship Id="rId403" Type="http://schemas.openxmlformats.org/officeDocument/2006/relationships/image" Target="../media/image684.png"/><Relationship Id="rId6" Type="http://schemas.openxmlformats.org/officeDocument/2006/relationships/image" Target="../media/image299.png"/><Relationship Id="rId238" Type="http://schemas.openxmlformats.org/officeDocument/2006/relationships/image" Target="../media/image521.png"/><Relationship Id="rId291" Type="http://schemas.openxmlformats.org/officeDocument/2006/relationships/image" Target="../media/image574.png"/><Relationship Id="rId305" Type="http://schemas.openxmlformats.org/officeDocument/2006/relationships/image" Target="../media/image588.png"/><Relationship Id="rId347" Type="http://schemas.openxmlformats.org/officeDocument/2006/relationships/image" Target="../media/image630.png"/><Relationship Id="rId44" Type="http://schemas.openxmlformats.org/officeDocument/2006/relationships/image" Target="../media/image335.png"/><Relationship Id="rId86" Type="http://schemas.openxmlformats.org/officeDocument/2006/relationships/image" Target="../media/image373.png"/><Relationship Id="rId151" Type="http://schemas.openxmlformats.org/officeDocument/2006/relationships/image" Target="../media/image434.svg"/><Relationship Id="rId389" Type="http://schemas.openxmlformats.org/officeDocument/2006/relationships/image" Target="../media/image672.png"/><Relationship Id="rId193" Type="http://schemas.openxmlformats.org/officeDocument/2006/relationships/image" Target="../media/image476.svg"/><Relationship Id="rId207" Type="http://schemas.openxmlformats.org/officeDocument/2006/relationships/image" Target="../media/image490.svg"/><Relationship Id="rId249" Type="http://schemas.openxmlformats.org/officeDocument/2006/relationships/image" Target="../media/image532.svg"/><Relationship Id="rId414" Type="http://schemas.openxmlformats.org/officeDocument/2006/relationships/image" Target="../media/image695.svg"/><Relationship Id="rId13" Type="http://schemas.openxmlformats.org/officeDocument/2006/relationships/image" Target="../media/image306.svg"/><Relationship Id="rId109" Type="http://schemas.openxmlformats.org/officeDocument/2006/relationships/image" Target="../media/image394.svg"/><Relationship Id="rId260" Type="http://schemas.openxmlformats.org/officeDocument/2006/relationships/image" Target="../media/image543.png"/><Relationship Id="rId316" Type="http://schemas.openxmlformats.org/officeDocument/2006/relationships/image" Target="../media/image599.svg"/><Relationship Id="rId55" Type="http://schemas.openxmlformats.org/officeDocument/2006/relationships/image" Target="../media/image258.svg"/><Relationship Id="rId97" Type="http://schemas.openxmlformats.org/officeDocument/2006/relationships/image" Target="../media/image384.svg"/><Relationship Id="rId120" Type="http://schemas.openxmlformats.org/officeDocument/2006/relationships/image" Target="../media/image405.png"/><Relationship Id="rId358" Type="http://schemas.openxmlformats.org/officeDocument/2006/relationships/image" Target="../media/image641.svg"/><Relationship Id="rId162" Type="http://schemas.openxmlformats.org/officeDocument/2006/relationships/image" Target="../media/image445.png"/><Relationship Id="rId218" Type="http://schemas.openxmlformats.org/officeDocument/2006/relationships/image" Target="../media/image501.png"/><Relationship Id="rId425" Type="http://schemas.openxmlformats.org/officeDocument/2006/relationships/image" Target="../media/image706.png"/><Relationship Id="rId271" Type="http://schemas.openxmlformats.org/officeDocument/2006/relationships/image" Target="../media/image554.svg"/><Relationship Id="rId24" Type="http://schemas.openxmlformats.org/officeDocument/2006/relationships/image" Target="../media/image315.png"/><Relationship Id="rId66" Type="http://schemas.openxmlformats.org/officeDocument/2006/relationships/image" Target="../media/image355.png"/><Relationship Id="rId131" Type="http://schemas.openxmlformats.org/officeDocument/2006/relationships/image" Target="../media/image414.svg"/><Relationship Id="rId327" Type="http://schemas.openxmlformats.org/officeDocument/2006/relationships/image" Target="../media/image610.png"/><Relationship Id="rId369" Type="http://schemas.openxmlformats.org/officeDocument/2006/relationships/image" Target="../media/image652.png"/><Relationship Id="rId173" Type="http://schemas.openxmlformats.org/officeDocument/2006/relationships/image" Target="../media/image456.svg"/><Relationship Id="rId229" Type="http://schemas.openxmlformats.org/officeDocument/2006/relationships/image" Target="../media/image512.svg"/><Relationship Id="rId380" Type="http://schemas.openxmlformats.org/officeDocument/2006/relationships/image" Target="../media/image663.svg"/><Relationship Id="rId240" Type="http://schemas.openxmlformats.org/officeDocument/2006/relationships/image" Target="../media/image523.png"/><Relationship Id="rId35" Type="http://schemas.openxmlformats.org/officeDocument/2006/relationships/image" Target="../media/image326.svg"/><Relationship Id="rId77" Type="http://schemas.openxmlformats.org/officeDocument/2006/relationships/image" Target="../media/image366.svg"/><Relationship Id="rId100" Type="http://schemas.openxmlformats.org/officeDocument/2006/relationships/image" Target="../media/image385.png"/><Relationship Id="rId282" Type="http://schemas.openxmlformats.org/officeDocument/2006/relationships/image" Target="../media/image565.svg"/><Relationship Id="rId338" Type="http://schemas.openxmlformats.org/officeDocument/2006/relationships/image" Target="../media/image621.svg"/><Relationship Id="rId8" Type="http://schemas.openxmlformats.org/officeDocument/2006/relationships/image" Target="../media/image301.png"/><Relationship Id="rId142" Type="http://schemas.openxmlformats.org/officeDocument/2006/relationships/image" Target="../media/image425.png"/><Relationship Id="rId184" Type="http://schemas.openxmlformats.org/officeDocument/2006/relationships/image" Target="../media/image467.png"/><Relationship Id="rId391" Type="http://schemas.openxmlformats.org/officeDocument/2006/relationships/image" Target="../media/image674.png"/><Relationship Id="rId405" Type="http://schemas.openxmlformats.org/officeDocument/2006/relationships/image" Target="../media/image686.png"/><Relationship Id="rId251" Type="http://schemas.openxmlformats.org/officeDocument/2006/relationships/image" Target="../media/image534.svg"/><Relationship Id="rId46" Type="http://schemas.openxmlformats.org/officeDocument/2006/relationships/image" Target="../media/image337.png"/><Relationship Id="rId293" Type="http://schemas.openxmlformats.org/officeDocument/2006/relationships/image" Target="../media/image576.png"/><Relationship Id="rId307" Type="http://schemas.openxmlformats.org/officeDocument/2006/relationships/image" Target="../media/image590.png"/><Relationship Id="rId349" Type="http://schemas.openxmlformats.org/officeDocument/2006/relationships/image" Target="../media/image632.png"/><Relationship Id="rId88" Type="http://schemas.openxmlformats.org/officeDocument/2006/relationships/image" Target="../media/image375.png"/><Relationship Id="rId111" Type="http://schemas.openxmlformats.org/officeDocument/2006/relationships/image" Target="../media/image396.svg"/><Relationship Id="rId153" Type="http://schemas.openxmlformats.org/officeDocument/2006/relationships/image" Target="../media/image436.svg"/><Relationship Id="rId195" Type="http://schemas.openxmlformats.org/officeDocument/2006/relationships/image" Target="../media/image478.svg"/><Relationship Id="rId209" Type="http://schemas.openxmlformats.org/officeDocument/2006/relationships/image" Target="../media/image492.svg"/><Relationship Id="rId360" Type="http://schemas.openxmlformats.org/officeDocument/2006/relationships/image" Target="../media/image643.svg"/><Relationship Id="rId416" Type="http://schemas.openxmlformats.org/officeDocument/2006/relationships/image" Target="../media/image697.svg"/><Relationship Id="rId220" Type="http://schemas.openxmlformats.org/officeDocument/2006/relationships/image" Target="../media/image503.png"/><Relationship Id="rId15" Type="http://schemas.openxmlformats.org/officeDocument/2006/relationships/image" Target="../media/image308.svg"/><Relationship Id="rId57" Type="http://schemas.openxmlformats.org/officeDocument/2006/relationships/image" Target="../media/image346.svg"/><Relationship Id="rId262" Type="http://schemas.openxmlformats.org/officeDocument/2006/relationships/image" Target="../media/image545.png"/><Relationship Id="rId318" Type="http://schemas.openxmlformats.org/officeDocument/2006/relationships/image" Target="../media/image601.svg"/><Relationship Id="rId99" Type="http://schemas.openxmlformats.org/officeDocument/2006/relationships/image" Target="../media/image234.svg"/><Relationship Id="rId122" Type="http://schemas.openxmlformats.org/officeDocument/2006/relationships/image" Target="../media/image239.png"/><Relationship Id="rId164" Type="http://schemas.openxmlformats.org/officeDocument/2006/relationships/image" Target="../media/image447.png"/><Relationship Id="rId371" Type="http://schemas.openxmlformats.org/officeDocument/2006/relationships/image" Target="../media/image654.png"/><Relationship Id="rId26" Type="http://schemas.openxmlformats.org/officeDocument/2006/relationships/image" Target="../media/image317.png"/><Relationship Id="rId231" Type="http://schemas.openxmlformats.org/officeDocument/2006/relationships/image" Target="../media/image514.svg"/><Relationship Id="rId273" Type="http://schemas.openxmlformats.org/officeDocument/2006/relationships/image" Target="../media/image556.svg"/><Relationship Id="rId329" Type="http://schemas.openxmlformats.org/officeDocument/2006/relationships/image" Target="../media/image612.png"/><Relationship Id="rId68" Type="http://schemas.openxmlformats.org/officeDocument/2006/relationships/image" Target="../media/image357.png"/><Relationship Id="rId133" Type="http://schemas.openxmlformats.org/officeDocument/2006/relationships/image" Target="../media/image416.svg"/><Relationship Id="rId175" Type="http://schemas.openxmlformats.org/officeDocument/2006/relationships/image" Target="../media/image458.svg"/><Relationship Id="rId340" Type="http://schemas.openxmlformats.org/officeDocument/2006/relationships/image" Target="../media/image623.svg"/><Relationship Id="rId200" Type="http://schemas.openxmlformats.org/officeDocument/2006/relationships/image" Target="../media/image483.png"/><Relationship Id="rId382" Type="http://schemas.openxmlformats.org/officeDocument/2006/relationships/image" Target="../media/image665.svg"/><Relationship Id="rId242" Type="http://schemas.openxmlformats.org/officeDocument/2006/relationships/image" Target="../media/image525.png"/><Relationship Id="rId284" Type="http://schemas.openxmlformats.org/officeDocument/2006/relationships/image" Target="../media/image567.svg"/><Relationship Id="rId37" Type="http://schemas.openxmlformats.org/officeDocument/2006/relationships/image" Target="../media/image328.svg"/><Relationship Id="rId79" Type="http://schemas.openxmlformats.org/officeDocument/2006/relationships/image" Target="../media/image224.svg"/><Relationship Id="rId102" Type="http://schemas.openxmlformats.org/officeDocument/2006/relationships/image" Target="../media/image387.png"/><Relationship Id="rId144" Type="http://schemas.openxmlformats.org/officeDocument/2006/relationships/image" Target="../media/image427.png"/><Relationship Id="rId90" Type="http://schemas.openxmlformats.org/officeDocument/2006/relationships/image" Target="../media/image377.png"/><Relationship Id="rId186" Type="http://schemas.openxmlformats.org/officeDocument/2006/relationships/image" Target="../media/image469.png"/><Relationship Id="rId351" Type="http://schemas.openxmlformats.org/officeDocument/2006/relationships/image" Target="../media/image634.png"/><Relationship Id="rId393" Type="http://schemas.openxmlformats.org/officeDocument/2006/relationships/image" Target="../media/image676.png"/><Relationship Id="rId407" Type="http://schemas.openxmlformats.org/officeDocument/2006/relationships/image" Target="../media/image688.png"/><Relationship Id="rId211" Type="http://schemas.openxmlformats.org/officeDocument/2006/relationships/image" Target="../media/image494.svg"/><Relationship Id="rId253" Type="http://schemas.openxmlformats.org/officeDocument/2006/relationships/image" Target="../media/image536.svg"/><Relationship Id="rId295" Type="http://schemas.openxmlformats.org/officeDocument/2006/relationships/image" Target="../media/image578.png"/><Relationship Id="rId309" Type="http://schemas.openxmlformats.org/officeDocument/2006/relationships/image" Target="../media/image592.png"/><Relationship Id="rId48" Type="http://schemas.openxmlformats.org/officeDocument/2006/relationships/image" Target="../media/image339.png"/><Relationship Id="rId113" Type="http://schemas.openxmlformats.org/officeDocument/2006/relationships/image" Target="../media/image398.svg"/><Relationship Id="rId320" Type="http://schemas.openxmlformats.org/officeDocument/2006/relationships/image" Target="../media/image603.svg"/><Relationship Id="rId155" Type="http://schemas.openxmlformats.org/officeDocument/2006/relationships/image" Target="../media/image438.svg"/><Relationship Id="rId197" Type="http://schemas.openxmlformats.org/officeDocument/2006/relationships/image" Target="../media/image480.svg"/><Relationship Id="rId362" Type="http://schemas.openxmlformats.org/officeDocument/2006/relationships/image" Target="../media/image645.svg"/><Relationship Id="rId418" Type="http://schemas.openxmlformats.org/officeDocument/2006/relationships/image" Target="../media/image699.svg"/><Relationship Id="rId222" Type="http://schemas.openxmlformats.org/officeDocument/2006/relationships/image" Target="../media/image505.png"/><Relationship Id="rId264" Type="http://schemas.openxmlformats.org/officeDocument/2006/relationships/image" Target="../media/image547.png"/><Relationship Id="rId17" Type="http://schemas.openxmlformats.org/officeDocument/2006/relationships/image" Target="../media/image310.svg"/><Relationship Id="rId59" Type="http://schemas.openxmlformats.org/officeDocument/2006/relationships/image" Target="../media/image348.svg"/><Relationship Id="rId124" Type="http://schemas.openxmlformats.org/officeDocument/2006/relationships/image" Target="../media/image407.png"/></Relationships>
</file>

<file path=ppt/slideLayouts/_rels/slideLayout22.xml.rels><?xml version="1.0" encoding="UTF-8" standalone="yes"?>
<Relationships xmlns="http://schemas.openxmlformats.org/package/2006/relationships"><Relationship Id="rId117" Type="http://schemas.openxmlformats.org/officeDocument/2006/relationships/image" Target="../media/image789.svg"/><Relationship Id="rId21" Type="http://schemas.openxmlformats.org/officeDocument/2006/relationships/image" Target="../media/image727.svg"/><Relationship Id="rId42" Type="http://schemas.openxmlformats.org/officeDocument/2006/relationships/image" Target="../media/image738.png"/><Relationship Id="rId63" Type="http://schemas.openxmlformats.org/officeDocument/2006/relationships/image" Target="../media/image745.png"/><Relationship Id="rId84" Type="http://schemas.openxmlformats.org/officeDocument/2006/relationships/image" Target="../media/image764.svg"/><Relationship Id="rId138" Type="http://schemas.openxmlformats.org/officeDocument/2006/relationships/image" Target="../media/image810.png"/><Relationship Id="rId159" Type="http://schemas.openxmlformats.org/officeDocument/2006/relationships/image" Target="../media/image827.svg"/><Relationship Id="rId170" Type="http://schemas.openxmlformats.org/officeDocument/2006/relationships/image" Target="../media/image225.png"/><Relationship Id="rId107" Type="http://schemas.openxmlformats.org/officeDocument/2006/relationships/image" Target="../media/image642.png"/><Relationship Id="rId11" Type="http://schemas.openxmlformats.org/officeDocument/2006/relationships/image" Target="../media/image717.svg"/><Relationship Id="rId32" Type="http://schemas.openxmlformats.org/officeDocument/2006/relationships/image" Target="../media/image736.png"/><Relationship Id="rId53" Type="http://schemas.openxmlformats.org/officeDocument/2006/relationships/image" Target="../media/image743.png"/><Relationship Id="rId74" Type="http://schemas.openxmlformats.org/officeDocument/2006/relationships/image" Target="../media/image756.svg"/><Relationship Id="rId128" Type="http://schemas.openxmlformats.org/officeDocument/2006/relationships/image" Target="../media/image800.png"/><Relationship Id="rId149" Type="http://schemas.openxmlformats.org/officeDocument/2006/relationships/image" Target="../media/image821.svg"/><Relationship Id="rId5" Type="http://schemas.openxmlformats.org/officeDocument/2006/relationships/image" Target="../media/image711.svg"/><Relationship Id="rId95" Type="http://schemas.openxmlformats.org/officeDocument/2006/relationships/image" Target="../media/image773.png"/><Relationship Id="rId160" Type="http://schemas.openxmlformats.org/officeDocument/2006/relationships/image" Target="../media/image828.png"/><Relationship Id="rId22" Type="http://schemas.openxmlformats.org/officeDocument/2006/relationships/image" Target="../media/image728.png"/><Relationship Id="rId43" Type="http://schemas.openxmlformats.org/officeDocument/2006/relationships/image" Target="../media/image739.svg"/><Relationship Id="rId64" Type="http://schemas.openxmlformats.org/officeDocument/2006/relationships/image" Target="../media/image746.svg"/><Relationship Id="rId118" Type="http://schemas.openxmlformats.org/officeDocument/2006/relationships/image" Target="../media/image790.png"/><Relationship Id="rId139" Type="http://schemas.openxmlformats.org/officeDocument/2006/relationships/image" Target="../media/image811.svg"/><Relationship Id="rId85" Type="http://schemas.openxmlformats.org/officeDocument/2006/relationships/image" Target="../media/image765.png"/><Relationship Id="rId150" Type="http://schemas.openxmlformats.org/officeDocument/2006/relationships/image" Target="../media/image822.png"/><Relationship Id="rId171" Type="http://schemas.openxmlformats.org/officeDocument/2006/relationships/image" Target="../media/image226.svg"/><Relationship Id="rId12" Type="http://schemas.openxmlformats.org/officeDocument/2006/relationships/image" Target="../media/image718.png"/><Relationship Id="rId33" Type="http://schemas.openxmlformats.org/officeDocument/2006/relationships/image" Target="../media/image737.svg"/><Relationship Id="rId108" Type="http://schemas.openxmlformats.org/officeDocument/2006/relationships/image" Target="../media/image643.svg"/><Relationship Id="rId129" Type="http://schemas.openxmlformats.org/officeDocument/2006/relationships/image" Target="../media/image801.svg"/><Relationship Id="rId54" Type="http://schemas.openxmlformats.org/officeDocument/2006/relationships/image" Target="../media/image744.svg"/><Relationship Id="rId75" Type="http://schemas.openxmlformats.org/officeDocument/2006/relationships/image" Target="../media/image757.png"/><Relationship Id="rId96" Type="http://schemas.openxmlformats.org/officeDocument/2006/relationships/image" Target="../media/image774.svg"/><Relationship Id="rId140" Type="http://schemas.openxmlformats.org/officeDocument/2006/relationships/image" Target="../media/image812.png"/><Relationship Id="rId161" Type="http://schemas.openxmlformats.org/officeDocument/2006/relationships/image" Target="../media/image829.svg"/><Relationship Id="rId1" Type="http://schemas.openxmlformats.org/officeDocument/2006/relationships/slideMaster" Target="../slideMasters/slideMaster2.xml"/><Relationship Id="rId6" Type="http://schemas.openxmlformats.org/officeDocument/2006/relationships/image" Target="../media/image712.png"/><Relationship Id="rId23" Type="http://schemas.openxmlformats.org/officeDocument/2006/relationships/image" Target="../media/image729.svg"/><Relationship Id="rId28" Type="http://schemas.openxmlformats.org/officeDocument/2006/relationships/image" Target="../media/image664.png"/><Relationship Id="rId49" Type="http://schemas.openxmlformats.org/officeDocument/2006/relationships/image" Target="../media/image334.svg"/><Relationship Id="rId114" Type="http://schemas.openxmlformats.org/officeDocument/2006/relationships/image" Target="../media/image786.svg"/><Relationship Id="rId119" Type="http://schemas.openxmlformats.org/officeDocument/2006/relationships/image" Target="../media/image791.svg"/><Relationship Id="rId44" Type="http://schemas.openxmlformats.org/officeDocument/2006/relationships/image" Target="../media/image740.png"/><Relationship Id="rId60" Type="http://schemas.openxmlformats.org/officeDocument/2006/relationships/image" Target="../media/image212.svg"/><Relationship Id="rId65" Type="http://schemas.openxmlformats.org/officeDocument/2006/relationships/image" Target="../media/image747.png"/><Relationship Id="rId81" Type="http://schemas.openxmlformats.org/officeDocument/2006/relationships/image" Target="../media/image694.png"/><Relationship Id="rId86" Type="http://schemas.openxmlformats.org/officeDocument/2006/relationships/image" Target="../media/image766.svg"/><Relationship Id="rId130" Type="http://schemas.openxmlformats.org/officeDocument/2006/relationships/image" Target="../media/image802.png"/><Relationship Id="rId135" Type="http://schemas.openxmlformats.org/officeDocument/2006/relationships/image" Target="../media/image807.svg"/><Relationship Id="rId151" Type="http://schemas.openxmlformats.org/officeDocument/2006/relationships/image" Target="../media/image823.svg"/><Relationship Id="rId156" Type="http://schemas.openxmlformats.org/officeDocument/2006/relationships/image" Target="../media/image395.png"/><Relationship Id="rId172" Type="http://schemas.openxmlformats.org/officeDocument/2006/relationships/image" Target="../media/image832.png"/><Relationship Id="rId13" Type="http://schemas.openxmlformats.org/officeDocument/2006/relationships/image" Target="../media/image719.svg"/><Relationship Id="rId18" Type="http://schemas.openxmlformats.org/officeDocument/2006/relationships/image" Target="../media/image724.png"/><Relationship Id="rId39" Type="http://schemas.openxmlformats.org/officeDocument/2006/relationships/image" Target="../media/image220.svg"/><Relationship Id="rId109" Type="http://schemas.openxmlformats.org/officeDocument/2006/relationships/image" Target="../media/image781.png"/><Relationship Id="rId34" Type="http://schemas.openxmlformats.org/officeDocument/2006/relationships/image" Target="../media/image163.png"/><Relationship Id="rId50" Type="http://schemas.openxmlformats.org/officeDocument/2006/relationships/image" Target="../media/image259.png"/><Relationship Id="rId55" Type="http://schemas.openxmlformats.org/officeDocument/2006/relationships/image" Target="../media/image377.png"/><Relationship Id="rId76" Type="http://schemas.openxmlformats.org/officeDocument/2006/relationships/image" Target="../media/image758.svg"/><Relationship Id="rId97" Type="http://schemas.openxmlformats.org/officeDocument/2006/relationships/image" Target="../media/image775.png"/><Relationship Id="rId104" Type="http://schemas.openxmlformats.org/officeDocument/2006/relationships/image" Target="../media/image780.svg"/><Relationship Id="rId120" Type="http://schemas.openxmlformats.org/officeDocument/2006/relationships/image" Target="../media/image792.png"/><Relationship Id="rId125" Type="http://schemas.openxmlformats.org/officeDocument/2006/relationships/image" Target="../media/image797.svg"/><Relationship Id="rId141" Type="http://schemas.openxmlformats.org/officeDocument/2006/relationships/image" Target="../media/image813.svg"/><Relationship Id="rId146" Type="http://schemas.openxmlformats.org/officeDocument/2006/relationships/image" Target="../media/image818.png"/><Relationship Id="rId167" Type="http://schemas.openxmlformats.org/officeDocument/2006/relationships/image" Target="../media/image831.svg"/><Relationship Id="rId7" Type="http://schemas.openxmlformats.org/officeDocument/2006/relationships/image" Target="../media/image713.svg"/><Relationship Id="rId71" Type="http://schemas.openxmlformats.org/officeDocument/2006/relationships/image" Target="../media/image753.png"/><Relationship Id="rId92" Type="http://schemas.openxmlformats.org/officeDocument/2006/relationships/image" Target="../media/image432.svg"/><Relationship Id="rId162" Type="http://schemas.openxmlformats.org/officeDocument/2006/relationships/image" Target="../media/image231.png"/><Relationship Id="rId2" Type="http://schemas.openxmlformats.org/officeDocument/2006/relationships/image" Target="../media/image708.png"/><Relationship Id="rId29" Type="http://schemas.openxmlformats.org/officeDocument/2006/relationships/image" Target="../media/image665.svg"/><Relationship Id="rId24" Type="http://schemas.openxmlformats.org/officeDocument/2006/relationships/image" Target="../media/image730.png"/><Relationship Id="rId40" Type="http://schemas.openxmlformats.org/officeDocument/2006/relationships/image" Target="../media/image670.png"/><Relationship Id="rId45" Type="http://schemas.openxmlformats.org/officeDocument/2006/relationships/image" Target="../media/image741.svg"/><Relationship Id="rId66" Type="http://schemas.openxmlformats.org/officeDocument/2006/relationships/image" Target="../media/image748.svg"/><Relationship Id="rId87" Type="http://schemas.openxmlformats.org/officeDocument/2006/relationships/image" Target="../media/image767.png"/><Relationship Id="rId110" Type="http://schemas.openxmlformats.org/officeDocument/2006/relationships/image" Target="../media/image782.svg"/><Relationship Id="rId115" Type="http://schemas.openxmlformats.org/officeDocument/2006/relationships/image" Target="../media/image787.png"/><Relationship Id="rId131" Type="http://schemas.openxmlformats.org/officeDocument/2006/relationships/image" Target="../media/image803.svg"/><Relationship Id="rId136" Type="http://schemas.openxmlformats.org/officeDocument/2006/relationships/image" Target="../media/image808.png"/><Relationship Id="rId157" Type="http://schemas.openxmlformats.org/officeDocument/2006/relationships/image" Target="../media/image396.svg"/><Relationship Id="rId61" Type="http://schemas.openxmlformats.org/officeDocument/2006/relationships/image" Target="../media/image213.png"/><Relationship Id="rId82" Type="http://schemas.openxmlformats.org/officeDocument/2006/relationships/image" Target="../media/image695.svg"/><Relationship Id="rId152" Type="http://schemas.openxmlformats.org/officeDocument/2006/relationships/image" Target="../media/image684.png"/><Relationship Id="rId173" Type="http://schemas.openxmlformats.org/officeDocument/2006/relationships/image" Target="../media/image833.svg"/><Relationship Id="rId19" Type="http://schemas.openxmlformats.org/officeDocument/2006/relationships/image" Target="../media/image725.svg"/><Relationship Id="rId14" Type="http://schemas.openxmlformats.org/officeDocument/2006/relationships/image" Target="../media/image720.png"/><Relationship Id="rId30" Type="http://schemas.openxmlformats.org/officeDocument/2006/relationships/image" Target="../media/image734.png"/><Relationship Id="rId35" Type="http://schemas.openxmlformats.org/officeDocument/2006/relationships/image" Target="../media/image164.svg"/><Relationship Id="rId56" Type="http://schemas.openxmlformats.org/officeDocument/2006/relationships/image" Target="../media/image378.svg"/><Relationship Id="rId77" Type="http://schemas.openxmlformats.org/officeDocument/2006/relationships/image" Target="../media/image759.png"/><Relationship Id="rId100" Type="http://schemas.openxmlformats.org/officeDocument/2006/relationships/image" Target="../media/image216.svg"/><Relationship Id="rId105" Type="http://schemas.openxmlformats.org/officeDocument/2006/relationships/image" Target="../media/image409.png"/><Relationship Id="rId126" Type="http://schemas.openxmlformats.org/officeDocument/2006/relationships/image" Target="../media/image798.png"/><Relationship Id="rId147" Type="http://schemas.openxmlformats.org/officeDocument/2006/relationships/image" Target="../media/image819.svg"/><Relationship Id="rId168" Type="http://schemas.openxmlformats.org/officeDocument/2006/relationships/image" Target="../media/image411.png"/><Relationship Id="rId8" Type="http://schemas.openxmlformats.org/officeDocument/2006/relationships/image" Target="../media/image714.png"/><Relationship Id="rId51" Type="http://schemas.openxmlformats.org/officeDocument/2006/relationships/image" Target="../media/image260.svg"/><Relationship Id="rId72" Type="http://schemas.openxmlformats.org/officeDocument/2006/relationships/image" Target="../media/image754.svg"/><Relationship Id="rId93" Type="http://schemas.openxmlformats.org/officeDocument/2006/relationships/image" Target="../media/image771.png"/><Relationship Id="rId98" Type="http://schemas.openxmlformats.org/officeDocument/2006/relationships/image" Target="../media/image776.svg"/><Relationship Id="rId121" Type="http://schemas.openxmlformats.org/officeDocument/2006/relationships/image" Target="../media/image793.svg"/><Relationship Id="rId142" Type="http://schemas.openxmlformats.org/officeDocument/2006/relationships/image" Target="../media/image814.png"/><Relationship Id="rId163" Type="http://schemas.openxmlformats.org/officeDocument/2006/relationships/image" Target="../media/image232.svg"/><Relationship Id="rId3" Type="http://schemas.openxmlformats.org/officeDocument/2006/relationships/image" Target="../media/image709.svg"/><Relationship Id="rId25" Type="http://schemas.openxmlformats.org/officeDocument/2006/relationships/image" Target="../media/image731.svg"/><Relationship Id="rId46" Type="http://schemas.openxmlformats.org/officeDocument/2006/relationships/image" Target="../media/image680.png"/><Relationship Id="rId67" Type="http://schemas.openxmlformats.org/officeDocument/2006/relationships/image" Target="../media/image749.png"/><Relationship Id="rId116" Type="http://schemas.openxmlformats.org/officeDocument/2006/relationships/image" Target="../media/image788.svg"/><Relationship Id="rId137" Type="http://schemas.openxmlformats.org/officeDocument/2006/relationships/image" Target="../media/image809.svg"/><Relationship Id="rId158" Type="http://schemas.openxmlformats.org/officeDocument/2006/relationships/image" Target="../media/image826.png"/><Relationship Id="rId20" Type="http://schemas.openxmlformats.org/officeDocument/2006/relationships/image" Target="../media/image726.png"/><Relationship Id="rId41" Type="http://schemas.openxmlformats.org/officeDocument/2006/relationships/image" Target="../media/image671.svg"/><Relationship Id="rId62" Type="http://schemas.openxmlformats.org/officeDocument/2006/relationships/image" Target="../media/image214.svg"/><Relationship Id="rId83" Type="http://schemas.openxmlformats.org/officeDocument/2006/relationships/image" Target="../media/image763.png"/><Relationship Id="rId88" Type="http://schemas.openxmlformats.org/officeDocument/2006/relationships/image" Target="../media/image768.svg"/><Relationship Id="rId111" Type="http://schemas.openxmlformats.org/officeDocument/2006/relationships/image" Target="../media/image783.png"/><Relationship Id="rId132" Type="http://schemas.openxmlformats.org/officeDocument/2006/relationships/image" Target="../media/image804.png"/><Relationship Id="rId153" Type="http://schemas.openxmlformats.org/officeDocument/2006/relationships/image" Target="../media/image685.svg"/><Relationship Id="rId174" Type="http://schemas.openxmlformats.org/officeDocument/2006/relationships/image" Target="../media/image834.png"/><Relationship Id="rId15" Type="http://schemas.openxmlformats.org/officeDocument/2006/relationships/image" Target="../media/image721.svg"/><Relationship Id="rId36" Type="http://schemas.openxmlformats.org/officeDocument/2006/relationships/image" Target="../media/image217.png"/><Relationship Id="rId57" Type="http://schemas.openxmlformats.org/officeDocument/2006/relationships/image" Target="../media/image243.png"/><Relationship Id="rId106" Type="http://schemas.openxmlformats.org/officeDocument/2006/relationships/image" Target="../media/image410.svg"/><Relationship Id="rId127" Type="http://schemas.openxmlformats.org/officeDocument/2006/relationships/image" Target="../media/image799.svg"/><Relationship Id="rId10" Type="http://schemas.openxmlformats.org/officeDocument/2006/relationships/image" Target="../media/image716.png"/><Relationship Id="rId31" Type="http://schemas.openxmlformats.org/officeDocument/2006/relationships/image" Target="../media/image735.svg"/><Relationship Id="rId52" Type="http://schemas.openxmlformats.org/officeDocument/2006/relationships/image" Target="../media/image742.svg"/><Relationship Id="rId73" Type="http://schemas.openxmlformats.org/officeDocument/2006/relationships/image" Target="../media/image755.png"/><Relationship Id="rId78" Type="http://schemas.openxmlformats.org/officeDocument/2006/relationships/image" Target="../media/image760.svg"/><Relationship Id="rId94" Type="http://schemas.openxmlformats.org/officeDocument/2006/relationships/image" Target="../media/image772.svg"/><Relationship Id="rId99" Type="http://schemas.openxmlformats.org/officeDocument/2006/relationships/image" Target="../media/image215.png"/><Relationship Id="rId101" Type="http://schemas.openxmlformats.org/officeDocument/2006/relationships/image" Target="../media/image777.png"/><Relationship Id="rId122" Type="http://schemas.openxmlformats.org/officeDocument/2006/relationships/image" Target="../media/image794.png"/><Relationship Id="rId143" Type="http://schemas.openxmlformats.org/officeDocument/2006/relationships/image" Target="../media/image815.svg"/><Relationship Id="rId148" Type="http://schemas.openxmlformats.org/officeDocument/2006/relationships/image" Target="../media/image820.png"/><Relationship Id="rId164" Type="http://schemas.openxmlformats.org/officeDocument/2006/relationships/image" Target="../media/image257.png"/><Relationship Id="rId169" Type="http://schemas.openxmlformats.org/officeDocument/2006/relationships/image" Target="../media/image412.svg"/><Relationship Id="rId4" Type="http://schemas.openxmlformats.org/officeDocument/2006/relationships/image" Target="../media/image710.png"/><Relationship Id="rId9" Type="http://schemas.openxmlformats.org/officeDocument/2006/relationships/image" Target="../media/image715.svg"/><Relationship Id="rId26" Type="http://schemas.openxmlformats.org/officeDocument/2006/relationships/image" Target="../media/image732.png"/><Relationship Id="rId47" Type="http://schemas.openxmlformats.org/officeDocument/2006/relationships/image" Target="../media/image681.svg"/><Relationship Id="rId68" Type="http://schemas.openxmlformats.org/officeDocument/2006/relationships/image" Target="../media/image750.svg"/><Relationship Id="rId89" Type="http://schemas.openxmlformats.org/officeDocument/2006/relationships/image" Target="../media/image769.png"/><Relationship Id="rId112" Type="http://schemas.openxmlformats.org/officeDocument/2006/relationships/image" Target="../media/image784.svg"/><Relationship Id="rId133" Type="http://schemas.openxmlformats.org/officeDocument/2006/relationships/image" Target="../media/image805.svg"/><Relationship Id="rId154" Type="http://schemas.openxmlformats.org/officeDocument/2006/relationships/image" Target="../media/image824.png"/><Relationship Id="rId175" Type="http://schemas.openxmlformats.org/officeDocument/2006/relationships/image" Target="../media/image835.svg"/><Relationship Id="rId16" Type="http://schemas.openxmlformats.org/officeDocument/2006/relationships/image" Target="../media/image722.png"/><Relationship Id="rId37" Type="http://schemas.openxmlformats.org/officeDocument/2006/relationships/image" Target="../media/image218.svg"/><Relationship Id="rId58" Type="http://schemas.openxmlformats.org/officeDocument/2006/relationships/image" Target="../media/image244.svg"/><Relationship Id="rId79" Type="http://schemas.openxmlformats.org/officeDocument/2006/relationships/image" Target="../media/image761.png"/><Relationship Id="rId102" Type="http://schemas.openxmlformats.org/officeDocument/2006/relationships/image" Target="../media/image778.svg"/><Relationship Id="rId123" Type="http://schemas.openxmlformats.org/officeDocument/2006/relationships/image" Target="../media/image795.svg"/><Relationship Id="rId144" Type="http://schemas.openxmlformats.org/officeDocument/2006/relationships/image" Target="../media/image816.png"/><Relationship Id="rId90" Type="http://schemas.openxmlformats.org/officeDocument/2006/relationships/image" Target="../media/image770.svg"/><Relationship Id="rId165" Type="http://schemas.openxmlformats.org/officeDocument/2006/relationships/image" Target="../media/image258.svg"/><Relationship Id="rId27" Type="http://schemas.openxmlformats.org/officeDocument/2006/relationships/image" Target="../media/image733.svg"/><Relationship Id="rId48" Type="http://schemas.openxmlformats.org/officeDocument/2006/relationships/image" Target="../media/image333.png"/><Relationship Id="rId69" Type="http://schemas.openxmlformats.org/officeDocument/2006/relationships/image" Target="../media/image751.png"/><Relationship Id="rId113" Type="http://schemas.openxmlformats.org/officeDocument/2006/relationships/image" Target="../media/image785.png"/><Relationship Id="rId134" Type="http://schemas.openxmlformats.org/officeDocument/2006/relationships/image" Target="../media/image806.png"/><Relationship Id="rId80" Type="http://schemas.openxmlformats.org/officeDocument/2006/relationships/image" Target="../media/image762.svg"/><Relationship Id="rId155" Type="http://schemas.openxmlformats.org/officeDocument/2006/relationships/image" Target="../media/image825.svg"/><Relationship Id="rId17" Type="http://schemas.openxmlformats.org/officeDocument/2006/relationships/image" Target="../media/image723.svg"/><Relationship Id="rId38" Type="http://schemas.openxmlformats.org/officeDocument/2006/relationships/image" Target="../media/image219.png"/><Relationship Id="rId59" Type="http://schemas.openxmlformats.org/officeDocument/2006/relationships/image" Target="../media/image211.png"/><Relationship Id="rId103" Type="http://schemas.openxmlformats.org/officeDocument/2006/relationships/image" Target="../media/image779.png"/><Relationship Id="rId124" Type="http://schemas.openxmlformats.org/officeDocument/2006/relationships/image" Target="../media/image796.png"/><Relationship Id="rId70" Type="http://schemas.openxmlformats.org/officeDocument/2006/relationships/image" Target="../media/image752.svg"/><Relationship Id="rId91" Type="http://schemas.openxmlformats.org/officeDocument/2006/relationships/image" Target="../media/image431.png"/><Relationship Id="rId145" Type="http://schemas.openxmlformats.org/officeDocument/2006/relationships/image" Target="../media/image817.svg"/><Relationship Id="rId166" Type="http://schemas.openxmlformats.org/officeDocument/2006/relationships/image" Target="../media/image830.png"/></Relationships>
</file>

<file path=ppt/slideLayouts/_rels/slideLayout23.xml.rels><?xml version="1.0" encoding="UTF-8" standalone="yes"?>
<Relationships xmlns="http://schemas.openxmlformats.org/package/2006/relationships"><Relationship Id="rId117" Type="http://schemas.openxmlformats.org/officeDocument/2006/relationships/image" Target="../media/image945.svg"/><Relationship Id="rId299" Type="http://schemas.openxmlformats.org/officeDocument/2006/relationships/image" Target="../media/image1123.svg"/><Relationship Id="rId21" Type="http://schemas.openxmlformats.org/officeDocument/2006/relationships/image" Target="../media/image851.svg"/><Relationship Id="rId63" Type="http://schemas.openxmlformats.org/officeDocument/2006/relationships/image" Target="../media/image891.svg"/><Relationship Id="rId159" Type="http://schemas.openxmlformats.org/officeDocument/2006/relationships/image" Target="../media/image987.svg"/><Relationship Id="rId324" Type="http://schemas.openxmlformats.org/officeDocument/2006/relationships/image" Target="../media/image1148.png"/><Relationship Id="rId366" Type="http://schemas.openxmlformats.org/officeDocument/2006/relationships/image" Target="../media/image1179.png"/><Relationship Id="rId170" Type="http://schemas.openxmlformats.org/officeDocument/2006/relationships/image" Target="../media/image998.png"/><Relationship Id="rId226" Type="http://schemas.openxmlformats.org/officeDocument/2006/relationships/image" Target="../media/image1050.png"/><Relationship Id="rId433" Type="http://schemas.openxmlformats.org/officeDocument/2006/relationships/image" Target="../media/image1215.svg"/><Relationship Id="rId268" Type="http://schemas.openxmlformats.org/officeDocument/2006/relationships/image" Target="../media/image1092.png"/><Relationship Id="rId32" Type="http://schemas.openxmlformats.org/officeDocument/2006/relationships/image" Target="../media/image862.png"/><Relationship Id="rId74" Type="http://schemas.openxmlformats.org/officeDocument/2006/relationships/image" Target="../media/image902.png"/><Relationship Id="rId128" Type="http://schemas.openxmlformats.org/officeDocument/2006/relationships/image" Target="../media/image956.png"/><Relationship Id="rId335" Type="http://schemas.openxmlformats.org/officeDocument/2006/relationships/image" Target="../media/image1155.svg"/><Relationship Id="rId377" Type="http://schemas.openxmlformats.org/officeDocument/2006/relationships/image" Target="../media/image1188.svg"/><Relationship Id="rId5" Type="http://schemas.openxmlformats.org/officeDocument/2006/relationships/image" Target="../media/image837.svg"/><Relationship Id="rId181" Type="http://schemas.openxmlformats.org/officeDocument/2006/relationships/image" Target="../media/image1009.svg"/><Relationship Id="rId237" Type="http://schemas.openxmlformats.org/officeDocument/2006/relationships/image" Target="../media/image1061.svg"/><Relationship Id="rId402" Type="http://schemas.openxmlformats.org/officeDocument/2006/relationships/image" Target="../media/image1202.png"/><Relationship Id="rId279" Type="http://schemas.openxmlformats.org/officeDocument/2006/relationships/image" Target="../media/image1103.svg"/><Relationship Id="rId43" Type="http://schemas.openxmlformats.org/officeDocument/2006/relationships/image" Target="../media/image873.svg"/><Relationship Id="rId139" Type="http://schemas.openxmlformats.org/officeDocument/2006/relationships/image" Target="../media/image967.svg"/><Relationship Id="rId290" Type="http://schemas.openxmlformats.org/officeDocument/2006/relationships/image" Target="../media/image1114.png"/><Relationship Id="rId304" Type="http://schemas.openxmlformats.org/officeDocument/2006/relationships/image" Target="../media/image1128.png"/><Relationship Id="rId346" Type="http://schemas.openxmlformats.org/officeDocument/2006/relationships/image" Target="../media/image626.png"/><Relationship Id="rId388" Type="http://schemas.openxmlformats.org/officeDocument/2006/relationships/image" Target="../media/image682.png"/><Relationship Id="rId85" Type="http://schemas.openxmlformats.org/officeDocument/2006/relationships/image" Target="../media/image913.svg"/><Relationship Id="rId150" Type="http://schemas.openxmlformats.org/officeDocument/2006/relationships/image" Target="../media/image978.png"/><Relationship Id="rId192" Type="http://schemas.openxmlformats.org/officeDocument/2006/relationships/image" Target="../media/image1020.png"/><Relationship Id="rId206" Type="http://schemas.openxmlformats.org/officeDocument/2006/relationships/image" Target="../media/image1032.png"/><Relationship Id="rId413" Type="http://schemas.openxmlformats.org/officeDocument/2006/relationships/image" Target="../media/image250.svg"/><Relationship Id="rId248" Type="http://schemas.openxmlformats.org/officeDocument/2006/relationships/image" Target="../media/image1072.png"/><Relationship Id="rId12" Type="http://schemas.openxmlformats.org/officeDocument/2006/relationships/image" Target="../media/image844.png"/><Relationship Id="rId108" Type="http://schemas.openxmlformats.org/officeDocument/2006/relationships/image" Target="../media/image936.png"/><Relationship Id="rId315" Type="http://schemas.openxmlformats.org/officeDocument/2006/relationships/image" Target="../media/image1139.svg"/><Relationship Id="rId357" Type="http://schemas.openxmlformats.org/officeDocument/2006/relationships/image" Target="../media/image1175.svg"/><Relationship Id="rId54" Type="http://schemas.openxmlformats.org/officeDocument/2006/relationships/image" Target="../media/image882.png"/><Relationship Id="rId96" Type="http://schemas.openxmlformats.org/officeDocument/2006/relationships/image" Target="../media/image924.png"/><Relationship Id="rId161" Type="http://schemas.openxmlformats.org/officeDocument/2006/relationships/image" Target="../media/image989.svg"/><Relationship Id="rId217" Type="http://schemas.openxmlformats.org/officeDocument/2006/relationships/image" Target="../media/image1043.svg"/><Relationship Id="rId399" Type="http://schemas.openxmlformats.org/officeDocument/2006/relationships/image" Target="../media/image823.svg"/><Relationship Id="rId259" Type="http://schemas.openxmlformats.org/officeDocument/2006/relationships/image" Target="../media/image1083.svg"/><Relationship Id="rId424" Type="http://schemas.openxmlformats.org/officeDocument/2006/relationships/image" Target="../media/image421.png"/><Relationship Id="rId23" Type="http://schemas.openxmlformats.org/officeDocument/2006/relationships/image" Target="../media/image853.svg"/><Relationship Id="rId119" Type="http://schemas.openxmlformats.org/officeDocument/2006/relationships/image" Target="../media/image947.svg"/><Relationship Id="rId270" Type="http://schemas.openxmlformats.org/officeDocument/2006/relationships/image" Target="../media/image1094.png"/><Relationship Id="rId326" Type="http://schemas.openxmlformats.org/officeDocument/2006/relationships/image" Target="../media/image405.png"/><Relationship Id="rId65" Type="http://schemas.openxmlformats.org/officeDocument/2006/relationships/image" Target="../media/image893.svg"/><Relationship Id="rId130" Type="http://schemas.openxmlformats.org/officeDocument/2006/relationships/image" Target="../media/image958.png"/><Relationship Id="rId368" Type="http://schemas.openxmlformats.org/officeDocument/2006/relationships/image" Target="../media/image1181.png"/><Relationship Id="rId172" Type="http://schemas.openxmlformats.org/officeDocument/2006/relationships/image" Target="../media/image1000.png"/><Relationship Id="rId228" Type="http://schemas.openxmlformats.org/officeDocument/2006/relationships/image" Target="../media/image1052.png"/><Relationship Id="rId435" Type="http://schemas.openxmlformats.org/officeDocument/2006/relationships/image" Target="../media/image742.svg"/><Relationship Id="rId281" Type="http://schemas.openxmlformats.org/officeDocument/2006/relationships/image" Target="../media/image1105.svg"/><Relationship Id="rId337" Type="http://schemas.openxmlformats.org/officeDocument/2006/relationships/image" Target="../media/image1157.svg"/><Relationship Id="rId34" Type="http://schemas.openxmlformats.org/officeDocument/2006/relationships/image" Target="../media/image864.png"/><Relationship Id="rId76" Type="http://schemas.openxmlformats.org/officeDocument/2006/relationships/image" Target="../media/image904.png"/><Relationship Id="rId141" Type="http://schemas.openxmlformats.org/officeDocument/2006/relationships/image" Target="../media/image969.svg"/><Relationship Id="rId379" Type="http://schemas.openxmlformats.org/officeDocument/2006/relationships/image" Target="../media/image782.svg"/><Relationship Id="rId7" Type="http://schemas.openxmlformats.org/officeDocument/2006/relationships/image" Target="../media/image839.svg"/><Relationship Id="rId183" Type="http://schemas.openxmlformats.org/officeDocument/2006/relationships/image" Target="../media/image1011.svg"/><Relationship Id="rId239" Type="http://schemas.openxmlformats.org/officeDocument/2006/relationships/image" Target="../media/image1063.svg"/><Relationship Id="rId390" Type="http://schemas.openxmlformats.org/officeDocument/2006/relationships/image" Target="../media/image245.png"/><Relationship Id="rId404" Type="http://schemas.openxmlformats.org/officeDocument/2006/relationships/image" Target="../media/image1204.png"/><Relationship Id="rId250" Type="http://schemas.openxmlformats.org/officeDocument/2006/relationships/image" Target="../media/image1074.png"/><Relationship Id="rId292" Type="http://schemas.openxmlformats.org/officeDocument/2006/relationships/image" Target="../media/image1116.png"/><Relationship Id="rId306" Type="http://schemas.openxmlformats.org/officeDocument/2006/relationships/image" Target="../media/image1130.png"/><Relationship Id="rId45" Type="http://schemas.openxmlformats.org/officeDocument/2006/relationships/image" Target="../media/image875.svg"/><Relationship Id="rId87" Type="http://schemas.openxmlformats.org/officeDocument/2006/relationships/image" Target="../media/image915.svg"/><Relationship Id="rId110" Type="http://schemas.openxmlformats.org/officeDocument/2006/relationships/image" Target="../media/image938.png"/><Relationship Id="rId348" Type="http://schemas.openxmlformats.org/officeDocument/2006/relationships/image" Target="../media/image1166.png"/><Relationship Id="rId152" Type="http://schemas.openxmlformats.org/officeDocument/2006/relationships/image" Target="../media/image980.png"/><Relationship Id="rId194" Type="http://schemas.openxmlformats.org/officeDocument/2006/relationships/image" Target="../media/image634.png"/><Relationship Id="rId208" Type="http://schemas.openxmlformats.org/officeDocument/2006/relationships/image" Target="../media/image1034.png"/><Relationship Id="rId415" Type="http://schemas.openxmlformats.org/officeDocument/2006/relationships/image" Target="../media/image252.svg"/><Relationship Id="rId261" Type="http://schemas.openxmlformats.org/officeDocument/2006/relationships/image" Target="../media/image1085.svg"/><Relationship Id="rId14" Type="http://schemas.openxmlformats.org/officeDocument/2006/relationships/image" Target="../media/image846.png"/><Relationship Id="rId56" Type="http://schemas.openxmlformats.org/officeDocument/2006/relationships/image" Target="../media/image884.png"/><Relationship Id="rId317" Type="http://schemas.openxmlformats.org/officeDocument/2006/relationships/image" Target="../media/image1141.svg"/><Relationship Id="rId359" Type="http://schemas.openxmlformats.org/officeDocument/2006/relationships/image" Target="../media/image1177.svg"/><Relationship Id="rId98" Type="http://schemas.openxmlformats.org/officeDocument/2006/relationships/image" Target="../media/image926.png"/><Relationship Id="rId121" Type="http://schemas.openxmlformats.org/officeDocument/2006/relationships/image" Target="../media/image949.svg"/><Relationship Id="rId163" Type="http://schemas.openxmlformats.org/officeDocument/2006/relationships/image" Target="../media/image991.svg"/><Relationship Id="rId219" Type="http://schemas.openxmlformats.org/officeDocument/2006/relationships/image" Target="../media/image1045.svg"/><Relationship Id="rId370" Type="http://schemas.openxmlformats.org/officeDocument/2006/relationships/image" Target="../media/image1183.png"/><Relationship Id="rId426" Type="http://schemas.openxmlformats.org/officeDocument/2006/relationships/image" Target="../media/image203.png"/><Relationship Id="rId230" Type="http://schemas.openxmlformats.org/officeDocument/2006/relationships/image" Target="../media/image1054.png"/><Relationship Id="rId25" Type="http://schemas.openxmlformats.org/officeDocument/2006/relationships/image" Target="../media/image855.svg"/><Relationship Id="rId67" Type="http://schemas.openxmlformats.org/officeDocument/2006/relationships/image" Target="../media/image895.svg"/><Relationship Id="rId272" Type="http://schemas.openxmlformats.org/officeDocument/2006/relationships/image" Target="../media/image1096.png"/><Relationship Id="rId328" Type="http://schemas.openxmlformats.org/officeDocument/2006/relationships/image" Target="../media/image1150.png"/><Relationship Id="rId132" Type="http://schemas.openxmlformats.org/officeDocument/2006/relationships/image" Target="../media/image960.png"/><Relationship Id="rId174" Type="http://schemas.openxmlformats.org/officeDocument/2006/relationships/image" Target="../media/image1002.png"/><Relationship Id="rId381" Type="http://schemas.openxmlformats.org/officeDocument/2006/relationships/image" Target="../media/image671.svg"/><Relationship Id="rId241" Type="http://schemas.openxmlformats.org/officeDocument/2006/relationships/image" Target="../media/image1065.svg"/><Relationship Id="rId437" Type="http://schemas.openxmlformats.org/officeDocument/2006/relationships/image" Target="../media/image206.svg"/><Relationship Id="rId36" Type="http://schemas.openxmlformats.org/officeDocument/2006/relationships/image" Target="../media/image866.png"/><Relationship Id="rId283" Type="http://schemas.openxmlformats.org/officeDocument/2006/relationships/image" Target="../media/image1107.svg"/><Relationship Id="rId339" Type="http://schemas.openxmlformats.org/officeDocument/2006/relationships/image" Target="../media/image1159.svg"/><Relationship Id="rId78" Type="http://schemas.openxmlformats.org/officeDocument/2006/relationships/image" Target="../media/image906.png"/><Relationship Id="rId101" Type="http://schemas.openxmlformats.org/officeDocument/2006/relationships/image" Target="../media/image929.svg"/><Relationship Id="rId143" Type="http://schemas.openxmlformats.org/officeDocument/2006/relationships/image" Target="../media/image971.svg"/><Relationship Id="rId185" Type="http://schemas.openxmlformats.org/officeDocument/2006/relationships/image" Target="../media/image1013.svg"/><Relationship Id="rId350" Type="http://schemas.openxmlformats.org/officeDocument/2006/relationships/image" Target="../media/image1168.png"/><Relationship Id="rId406" Type="http://schemas.openxmlformats.org/officeDocument/2006/relationships/image" Target="../media/image1206.png"/><Relationship Id="rId9" Type="http://schemas.openxmlformats.org/officeDocument/2006/relationships/image" Target="../media/image841.svg"/><Relationship Id="rId210" Type="http://schemas.openxmlformats.org/officeDocument/2006/relationships/image" Target="../media/image1036.png"/><Relationship Id="rId392" Type="http://schemas.openxmlformats.org/officeDocument/2006/relationships/image" Target="../media/image1196.png"/><Relationship Id="rId252" Type="http://schemas.openxmlformats.org/officeDocument/2006/relationships/image" Target="../media/image1076.png"/><Relationship Id="rId294" Type="http://schemas.openxmlformats.org/officeDocument/2006/relationships/image" Target="../media/image1118.png"/><Relationship Id="rId308" Type="http://schemas.openxmlformats.org/officeDocument/2006/relationships/image" Target="../media/image1132.png"/><Relationship Id="rId47" Type="http://schemas.openxmlformats.org/officeDocument/2006/relationships/image" Target="../media/image833.svg"/><Relationship Id="rId89" Type="http://schemas.openxmlformats.org/officeDocument/2006/relationships/image" Target="../media/image917.svg"/><Relationship Id="rId112" Type="http://schemas.openxmlformats.org/officeDocument/2006/relationships/image" Target="../media/image940.png"/><Relationship Id="rId154" Type="http://schemas.openxmlformats.org/officeDocument/2006/relationships/image" Target="../media/image982.png"/><Relationship Id="rId361" Type="http://schemas.openxmlformats.org/officeDocument/2006/relationships/image" Target="../media/image653.svg"/><Relationship Id="rId196" Type="http://schemas.openxmlformats.org/officeDocument/2006/relationships/image" Target="../media/image1022.png"/><Relationship Id="rId417" Type="http://schemas.openxmlformats.org/officeDocument/2006/relationships/image" Target="../media/image254.svg"/><Relationship Id="rId16" Type="http://schemas.openxmlformats.org/officeDocument/2006/relationships/image" Target="../media/image848.png"/><Relationship Id="rId221" Type="http://schemas.openxmlformats.org/officeDocument/2006/relationships/image" Target="../media/image1047.svg"/><Relationship Id="rId263" Type="http://schemas.openxmlformats.org/officeDocument/2006/relationships/image" Target="../media/image1087.svg"/><Relationship Id="rId319" Type="http://schemas.openxmlformats.org/officeDocument/2006/relationships/image" Target="../media/image1143.svg"/><Relationship Id="rId58" Type="http://schemas.openxmlformats.org/officeDocument/2006/relationships/image" Target="../media/image886.png"/><Relationship Id="rId123" Type="http://schemas.openxmlformats.org/officeDocument/2006/relationships/image" Target="../media/image951.svg"/><Relationship Id="rId330" Type="http://schemas.openxmlformats.org/officeDocument/2006/relationships/image" Target="../media/image658.png"/><Relationship Id="rId165" Type="http://schemas.openxmlformats.org/officeDocument/2006/relationships/image" Target="../media/image993.svg"/><Relationship Id="rId372" Type="http://schemas.openxmlformats.org/officeDocument/2006/relationships/image" Target="../media/image1185.png"/><Relationship Id="rId428" Type="http://schemas.openxmlformats.org/officeDocument/2006/relationships/image" Target="../media/image261.png"/><Relationship Id="rId232" Type="http://schemas.openxmlformats.org/officeDocument/2006/relationships/image" Target="../media/image1056.png"/><Relationship Id="rId274" Type="http://schemas.openxmlformats.org/officeDocument/2006/relationships/image" Target="../media/image1098.png"/><Relationship Id="rId27" Type="http://schemas.openxmlformats.org/officeDocument/2006/relationships/image" Target="../media/image857.svg"/><Relationship Id="rId69" Type="http://schemas.openxmlformats.org/officeDocument/2006/relationships/image" Target="../media/image897.svg"/><Relationship Id="rId134" Type="http://schemas.openxmlformats.org/officeDocument/2006/relationships/image" Target="../media/image962.png"/><Relationship Id="rId80" Type="http://schemas.openxmlformats.org/officeDocument/2006/relationships/image" Target="../media/image908.png"/><Relationship Id="rId176" Type="http://schemas.openxmlformats.org/officeDocument/2006/relationships/image" Target="../media/image1004.png"/><Relationship Id="rId341" Type="http://schemas.openxmlformats.org/officeDocument/2006/relationships/image" Target="../media/image1161.svg"/><Relationship Id="rId383" Type="http://schemas.openxmlformats.org/officeDocument/2006/relationships/image" Target="../media/image1190.svg"/><Relationship Id="rId439" Type="http://schemas.openxmlformats.org/officeDocument/2006/relationships/image" Target="../media/image1217.svg"/><Relationship Id="rId201" Type="http://schemas.openxmlformats.org/officeDocument/2006/relationships/image" Target="../media/image1027.svg"/><Relationship Id="rId243" Type="http://schemas.openxmlformats.org/officeDocument/2006/relationships/image" Target="../media/image1067.svg"/><Relationship Id="rId285" Type="http://schemas.openxmlformats.org/officeDocument/2006/relationships/image" Target="../media/image1109.svg"/><Relationship Id="rId38" Type="http://schemas.openxmlformats.org/officeDocument/2006/relationships/image" Target="../media/image868.png"/><Relationship Id="rId103" Type="http://schemas.openxmlformats.org/officeDocument/2006/relationships/image" Target="../media/image931.svg"/><Relationship Id="rId310" Type="http://schemas.openxmlformats.org/officeDocument/2006/relationships/image" Target="../media/image1134.png"/><Relationship Id="rId91" Type="http://schemas.openxmlformats.org/officeDocument/2006/relationships/image" Target="../media/image919.svg"/><Relationship Id="rId145" Type="http://schemas.openxmlformats.org/officeDocument/2006/relationships/image" Target="../media/image973.svg"/><Relationship Id="rId187" Type="http://schemas.openxmlformats.org/officeDocument/2006/relationships/image" Target="../media/image1015.svg"/><Relationship Id="rId352" Type="http://schemas.openxmlformats.org/officeDocument/2006/relationships/image" Target="../media/image1170.png"/><Relationship Id="rId394" Type="http://schemas.openxmlformats.org/officeDocument/2006/relationships/image" Target="../media/image1198.png"/><Relationship Id="rId408" Type="http://schemas.openxmlformats.org/officeDocument/2006/relationships/image" Target="../media/image1208.png"/><Relationship Id="rId212" Type="http://schemas.openxmlformats.org/officeDocument/2006/relationships/image" Target="../media/image1038.png"/><Relationship Id="rId254" Type="http://schemas.openxmlformats.org/officeDocument/2006/relationships/image" Target="../media/image1078.png"/><Relationship Id="rId49" Type="http://schemas.openxmlformats.org/officeDocument/2006/relationships/image" Target="../media/image877.svg"/><Relationship Id="rId114" Type="http://schemas.openxmlformats.org/officeDocument/2006/relationships/image" Target="../media/image942.png"/><Relationship Id="rId296" Type="http://schemas.openxmlformats.org/officeDocument/2006/relationships/image" Target="../media/image1120.png"/><Relationship Id="rId60" Type="http://schemas.openxmlformats.org/officeDocument/2006/relationships/image" Target="../media/image888.png"/><Relationship Id="rId156" Type="http://schemas.openxmlformats.org/officeDocument/2006/relationships/image" Target="../media/image984.png"/><Relationship Id="rId198" Type="http://schemas.openxmlformats.org/officeDocument/2006/relationships/image" Target="../media/image1024.png"/><Relationship Id="rId321" Type="http://schemas.openxmlformats.org/officeDocument/2006/relationships/image" Target="../media/image1145.svg"/><Relationship Id="rId363" Type="http://schemas.openxmlformats.org/officeDocument/2006/relationships/image" Target="../media/image657.svg"/><Relationship Id="rId419" Type="http://schemas.openxmlformats.org/officeDocument/2006/relationships/image" Target="../media/image1213.svg"/><Relationship Id="rId202" Type="http://schemas.openxmlformats.org/officeDocument/2006/relationships/image" Target="../media/image1028.png"/><Relationship Id="rId223" Type="http://schemas.openxmlformats.org/officeDocument/2006/relationships/image" Target="../media/image1049.svg"/><Relationship Id="rId244" Type="http://schemas.openxmlformats.org/officeDocument/2006/relationships/image" Target="../media/image1068.png"/><Relationship Id="rId430" Type="http://schemas.openxmlformats.org/officeDocument/2006/relationships/image" Target="../media/image423.png"/><Relationship Id="rId18" Type="http://schemas.openxmlformats.org/officeDocument/2006/relationships/image" Target="../media/image227.png"/><Relationship Id="rId39" Type="http://schemas.openxmlformats.org/officeDocument/2006/relationships/image" Target="../media/image869.svg"/><Relationship Id="rId265" Type="http://schemas.openxmlformats.org/officeDocument/2006/relationships/image" Target="../media/image1089.svg"/><Relationship Id="rId286" Type="http://schemas.openxmlformats.org/officeDocument/2006/relationships/image" Target="../media/image1110.png"/><Relationship Id="rId50" Type="http://schemas.openxmlformats.org/officeDocument/2006/relationships/image" Target="../media/image878.png"/><Relationship Id="rId104" Type="http://schemas.openxmlformats.org/officeDocument/2006/relationships/image" Target="../media/image932.png"/><Relationship Id="rId125" Type="http://schemas.openxmlformats.org/officeDocument/2006/relationships/image" Target="../media/image953.svg"/><Relationship Id="rId146" Type="http://schemas.openxmlformats.org/officeDocument/2006/relationships/image" Target="../media/image974.png"/><Relationship Id="rId167" Type="http://schemas.openxmlformats.org/officeDocument/2006/relationships/image" Target="../media/image995.svg"/><Relationship Id="rId188" Type="http://schemas.openxmlformats.org/officeDocument/2006/relationships/image" Target="../media/image1016.png"/><Relationship Id="rId311" Type="http://schemas.openxmlformats.org/officeDocument/2006/relationships/image" Target="../media/image1135.svg"/><Relationship Id="rId332" Type="http://schemas.openxmlformats.org/officeDocument/2006/relationships/image" Target="../media/image1152.png"/><Relationship Id="rId353" Type="http://schemas.openxmlformats.org/officeDocument/2006/relationships/image" Target="../media/image1171.svg"/><Relationship Id="rId374" Type="http://schemas.openxmlformats.org/officeDocument/2006/relationships/image" Target="../media/image666.png"/><Relationship Id="rId395" Type="http://schemas.openxmlformats.org/officeDocument/2006/relationships/image" Target="../media/image1199.svg"/><Relationship Id="rId409" Type="http://schemas.openxmlformats.org/officeDocument/2006/relationships/image" Target="../media/image1209.svg"/><Relationship Id="rId71" Type="http://schemas.openxmlformats.org/officeDocument/2006/relationships/image" Target="../media/image899.svg"/><Relationship Id="rId92" Type="http://schemas.openxmlformats.org/officeDocument/2006/relationships/image" Target="../media/image920.png"/><Relationship Id="rId213" Type="http://schemas.openxmlformats.org/officeDocument/2006/relationships/image" Target="../media/image1039.svg"/><Relationship Id="rId234" Type="http://schemas.openxmlformats.org/officeDocument/2006/relationships/image" Target="../media/image1058.png"/><Relationship Id="rId420" Type="http://schemas.openxmlformats.org/officeDocument/2006/relationships/image" Target="../media/image231.png"/><Relationship Id="rId2" Type="http://schemas.openxmlformats.org/officeDocument/2006/relationships/image" Target="../media/image255.png"/><Relationship Id="rId29" Type="http://schemas.openxmlformats.org/officeDocument/2006/relationships/image" Target="../media/image859.svg"/><Relationship Id="rId255" Type="http://schemas.openxmlformats.org/officeDocument/2006/relationships/image" Target="../media/image1079.svg"/><Relationship Id="rId276" Type="http://schemas.openxmlformats.org/officeDocument/2006/relationships/image" Target="../media/image1100.png"/><Relationship Id="rId297" Type="http://schemas.openxmlformats.org/officeDocument/2006/relationships/image" Target="../media/image1121.svg"/><Relationship Id="rId441" Type="http://schemas.openxmlformats.org/officeDocument/2006/relationships/image" Target="../media/image360.svg"/><Relationship Id="rId40" Type="http://schemas.openxmlformats.org/officeDocument/2006/relationships/image" Target="../media/image870.png"/><Relationship Id="rId115" Type="http://schemas.openxmlformats.org/officeDocument/2006/relationships/image" Target="../media/image943.svg"/><Relationship Id="rId136" Type="http://schemas.openxmlformats.org/officeDocument/2006/relationships/image" Target="../media/image964.png"/><Relationship Id="rId157" Type="http://schemas.openxmlformats.org/officeDocument/2006/relationships/image" Target="../media/image985.svg"/><Relationship Id="rId178" Type="http://schemas.openxmlformats.org/officeDocument/2006/relationships/image" Target="../media/image1006.png"/><Relationship Id="rId301" Type="http://schemas.openxmlformats.org/officeDocument/2006/relationships/image" Target="../media/image1125.svg"/><Relationship Id="rId322" Type="http://schemas.openxmlformats.org/officeDocument/2006/relationships/image" Target="../media/image1146.png"/><Relationship Id="rId343" Type="http://schemas.openxmlformats.org/officeDocument/2006/relationships/image" Target="../media/image1163.svg"/><Relationship Id="rId364" Type="http://schemas.openxmlformats.org/officeDocument/2006/relationships/image" Target="../media/image732.png"/><Relationship Id="rId61" Type="http://schemas.openxmlformats.org/officeDocument/2006/relationships/image" Target="../media/image889.svg"/><Relationship Id="rId82" Type="http://schemas.openxmlformats.org/officeDocument/2006/relationships/image" Target="../media/image910.png"/><Relationship Id="rId199" Type="http://schemas.openxmlformats.org/officeDocument/2006/relationships/image" Target="../media/image1025.svg"/><Relationship Id="rId203" Type="http://schemas.openxmlformats.org/officeDocument/2006/relationships/image" Target="../media/image1029.svg"/><Relationship Id="rId385" Type="http://schemas.openxmlformats.org/officeDocument/2006/relationships/image" Target="../media/image1192.svg"/><Relationship Id="rId19" Type="http://schemas.openxmlformats.org/officeDocument/2006/relationships/image" Target="../media/image228.svg"/><Relationship Id="rId224" Type="http://schemas.openxmlformats.org/officeDocument/2006/relationships/image" Target="../media/image317.png"/><Relationship Id="rId245" Type="http://schemas.openxmlformats.org/officeDocument/2006/relationships/image" Target="../media/image1069.svg"/><Relationship Id="rId266" Type="http://schemas.openxmlformats.org/officeDocument/2006/relationships/image" Target="../media/image1090.png"/><Relationship Id="rId287" Type="http://schemas.openxmlformats.org/officeDocument/2006/relationships/image" Target="../media/image1111.svg"/><Relationship Id="rId410" Type="http://schemas.openxmlformats.org/officeDocument/2006/relationships/image" Target="../media/image1210.png"/><Relationship Id="rId431" Type="http://schemas.openxmlformats.org/officeDocument/2006/relationships/image" Target="../media/image424.svg"/><Relationship Id="rId30" Type="http://schemas.openxmlformats.org/officeDocument/2006/relationships/image" Target="../media/image860.png"/><Relationship Id="rId105" Type="http://schemas.openxmlformats.org/officeDocument/2006/relationships/image" Target="../media/image933.svg"/><Relationship Id="rId126" Type="http://schemas.openxmlformats.org/officeDocument/2006/relationships/image" Target="../media/image954.png"/><Relationship Id="rId147" Type="http://schemas.openxmlformats.org/officeDocument/2006/relationships/image" Target="../media/image975.svg"/><Relationship Id="rId168" Type="http://schemas.openxmlformats.org/officeDocument/2006/relationships/image" Target="../media/image996.png"/><Relationship Id="rId312" Type="http://schemas.openxmlformats.org/officeDocument/2006/relationships/image" Target="../media/image1136.png"/><Relationship Id="rId333" Type="http://schemas.openxmlformats.org/officeDocument/2006/relationships/image" Target="../media/image1153.svg"/><Relationship Id="rId354" Type="http://schemas.openxmlformats.org/officeDocument/2006/relationships/image" Target="../media/image1172.png"/><Relationship Id="rId51" Type="http://schemas.openxmlformats.org/officeDocument/2006/relationships/image" Target="../media/image879.svg"/><Relationship Id="rId72" Type="http://schemas.openxmlformats.org/officeDocument/2006/relationships/image" Target="../media/image900.png"/><Relationship Id="rId93" Type="http://schemas.openxmlformats.org/officeDocument/2006/relationships/image" Target="../media/image921.svg"/><Relationship Id="rId189" Type="http://schemas.openxmlformats.org/officeDocument/2006/relationships/image" Target="../media/image1017.svg"/><Relationship Id="rId375" Type="http://schemas.openxmlformats.org/officeDocument/2006/relationships/image" Target="../media/image667.svg"/><Relationship Id="rId396" Type="http://schemas.openxmlformats.org/officeDocument/2006/relationships/image" Target="../media/image1200.png"/><Relationship Id="rId3" Type="http://schemas.openxmlformats.org/officeDocument/2006/relationships/image" Target="../media/image256.svg"/><Relationship Id="rId214" Type="http://schemas.openxmlformats.org/officeDocument/2006/relationships/image" Target="../media/image1040.png"/><Relationship Id="rId235" Type="http://schemas.openxmlformats.org/officeDocument/2006/relationships/image" Target="../media/image1059.svg"/><Relationship Id="rId256" Type="http://schemas.openxmlformats.org/officeDocument/2006/relationships/image" Target="../media/image1080.png"/><Relationship Id="rId277" Type="http://schemas.openxmlformats.org/officeDocument/2006/relationships/image" Target="../media/image1101.svg"/><Relationship Id="rId298" Type="http://schemas.openxmlformats.org/officeDocument/2006/relationships/image" Target="../media/image1122.png"/><Relationship Id="rId400" Type="http://schemas.openxmlformats.org/officeDocument/2006/relationships/image" Target="../media/image684.png"/><Relationship Id="rId421" Type="http://schemas.openxmlformats.org/officeDocument/2006/relationships/image" Target="../media/image232.svg"/><Relationship Id="rId116" Type="http://schemas.openxmlformats.org/officeDocument/2006/relationships/image" Target="../media/image944.png"/><Relationship Id="rId137" Type="http://schemas.openxmlformats.org/officeDocument/2006/relationships/image" Target="../media/image965.svg"/><Relationship Id="rId158" Type="http://schemas.openxmlformats.org/officeDocument/2006/relationships/image" Target="../media/image986.png"/><Relationship Id="rId302" Type="http://schemas.openxmlformats.org/officeDocument/2006/relationships/image" Target="../media/image1126.png"/><Relationship Id="rId323" Type="http://schemas.openxmlformats.org/officeDocument/2006/relationships/image" Target="../media/image1147.svg"/><Relationship Id="rId344" Type="http://schemas.openxmlformats.org/officeDocument/2006/relationships/image" Target="../media/image1164.png"/><Relationship Id="rId20" Type="http://schemas.openxmlformats.org/officeDocument/2006/relationships/image" Target="../media/image850.png"/><Relationship Id="rId41" Type="http://schemas.openxmlformats.org/officeDocument/2006/relationships/image" Target="../media/image871.svg"/><Relationship Id="rId62" Type="http://schemas.openxmlformats.org/officeDocument/2006/relationships/image" Target="../media/image890.png"/><Relationship Id="rId83" Type="http://schemas.openxmlformats.org/officeDocument/2006/relationships/image" Target="../media/image911.svg"/><Relationship Id="rId179" Type="http://schemas.openxmlformats.org/officeDocument/2006/relationships/image" Target="../media/image1007.svg"/><Relationship Id="rId365" Type="http://schemas.openxmlformats.org/officeDocument/2006/relationships/image" Target="../media/image1178.svg"/><Relationship Id="rId386" Type="http://schemas.openxmlformats.org/officeDocument/2006/relationships/image" Target="../media/image1193.png"/><Relationship Id="rId190" Type="http://schemas.openxmlformats.org/officeDocument/2006/relationships/image" Target="../media/image1018.png"/><Relationship Id="rId204" Type="http://schemas.openxmlformats.org/officeDocument/2006/relationships/image" Target="../media/image1030.png"/><Relationship Id="rId225" Type="http://schemas.openxmlformats.org/officeDocument/2006/relationships/image" Target="../media/image318.svg"/><Relationship Id="rId246" Type="http://schemas.openxmlformats.org/officeDocument/2006/relationships/image" Target="../media/image1070.png"/><Relationship Id="rId267" Type="http://schemas.openxmlformats.org/officeDocument/2006/relationships/image" Target="../media/image1091.svg"/><Relationship Id="rId288" Type="http://schemas.openxmlformats.org/officeDocument/2006/relationships/image" Target="../media/image1112.png"/><Relationship Id="rId411" Type="http://schemas.openxmlformats.org/officeDocument/2006/relationships/image" Target="../media/image1211.svg"/><Relationship Id="rId432" Type="http://schemas.openxmlformats.org/officeDocument/2006/relationships/image" Target="../media/image1214.png"/><Relationship Id="rId106" Type="http://schemas.openxmlformats.org/officeDocument/2006/relationships/image" Target="../media/image934.png"/><Relationship Id="rId127" Type="http://schemas.openxmlformats.org/officeDocument/2006/relationships/image" Target="../media/image955.svg"/><Relationship Id="rId313" Type="http://schemas.openxmlformats.org/officeDocument/2006/relationships/image" Target="../media/image1137.svg"/><Relationship Id="rId10" Type="http://schemas.openxmlformats.org/officeDocument/2006/relationships/image" Target="../media/image842.png"/><Relationship Id="rId31" Type="http://schemas.openxmlformats.org/officeDocument/2006/relationships/image" Target="../media/image861.svg"/><Relationship Id="rId52" Type="http://schemas.openxmlformats.org/officeDocument/2006/relationships/image" Target="../media/image880.png"/><Relationship Id="rId73" Type="http://schemas.openxmlformats.org/officeDocument/2006/relationships/image" Target="../media/image901.svg"/><Relationship Id="rId94" Type="http://schemas.openxmlformats.org/officeDocument/2006/relationships/image" Target="../media/image922.png"/><Relationship Id="rId148" Type="http://schemas.openxmlformats.org/officeDocument/2006/relationships/image" Target="../media/image976.png"/><Relationship Id="rId169" Type="http://schemas.openxmlformats.org/officeDocument/2006/relationships/image" Target="../media/image997.svg"/><Relationship Id="rId334" Type="http://schemas.openxmlformats.org/officeDocument/2006/relationships/image" Target="../media/image1154.png"/><Relationship Id="rId355" Type="http://schemas.openxmlformats.org/officeDocument/2006/relationships/image" Target="../media/image1173.svg"/><Relationship Id="rId376" Type="http://schemas.openxmlformats.org/officeDocument/2006/relationships/image" Target="../media/image1187.png"/><Relationship Id="rId397" Type="http://schemas.openxmlformats.org/officeDocument/2006/relationships/image" Target="../media/image1201.svg"/><Relationship Id="rId4" Type="http://schemas.openxmlformats.org/officeDocument/2006/relationships/image" Target="../media/image836.png"/><Relationship Id="rId180" Type="http://schemas.openxmlformats.org/officeDocument/2006/relationships/image" Target="../media/image1008.png"/><Relationship Id="rId215" Type="http://schemas.openxmlformats.org/officeDocument/2006/relationships/image" Target="../media/image1041.svg"/><Relationship Id="rId236" Type="http://schemas.openxmlformats.org/officeDocument/2006/relationships/image" Target="../media/image1060.png"/><Relationship Id="rId257" Type="http://schemas.openxmlformats.org/officeDocument/2006/relationships/image" Target="../media/image1081.svg"/><Relationship Id="rId278" Type="http://schemas.openxmlformats.org/officeDocument/2006/relationships/image" Target="../media/image1102.png"/><Relationship Id="rId401" Type="http://schemas.openxmlformats.org/officeDocument/2006/relationships/image" Target="../media/image685.svg"/><Relationship Id="rId422" Type="http://schemas.openxmlformats.org/officeDocument/2006/relationships/image" Target="../media/image257.png"/><Relationship Id="rId303" Type="http://schemas.openxmlformats.org/officeDocument/2006/relationships/image" Target="../media/image1127.svg"/><Relationship Id="rId42" Type="http://schemas.openxmlformats.org/officeDocument/2006/relationships/image" Target="../media/image872.png"/><Relationship Id="rId84" Type="http://schemas.openxmlformats.org/officeDocument/2006/relationships/image" Target="../media/image912.png"/><Relationship Id="rId138" Type="http://schemas.openxmlformats.org/officeDocument/2006/relationships/image" Target="../media/image966.png"/><Relationship Id="rId345" Type="http://schemas.openxmlformats.org/officeDocument/2006/relationships/image" Target="../media/image1165.svg"/><Relationship Id="rId387" Type="http://schemas.openxmlformats.org/officeDocument/2006/relationships/image" Target="../media/image1194.svg"/><Relationship Id="rId191" Type="http://schemas.openxmlformats.org/officeDocument/2006/relationships/image" Target="../media/image1019.svg"/><Relationship Id="rId205" Type="http://schemas.openxmlformats.org/officeDocument/2006/relationships/image" Target="../media/image1031.svg"/><Relationship Id="rId247" Type="http://schemas.openxmlformats.org/officeDocument/2006/relationships/image" Target="../media/image1071.svg"/><Relationship Id="rId412" Type="http://schemas.openxmlformats.org/officeDocument/2006/relationships/image" Target="../media/image249.png"/><Relationship Id="rId107" Type="http://schemas.openxmlformats.org/officeDocument/2006/relationships/image" Target="../media/image935.svg"/><Relationship Id="rId289" Type="http://schemas.openxmlformats.org/officeDocument/2006/relationships/image" Target="../media/image1113.svg"/><Relationship Id="rId11" Type="http://schemas.openxmlformats.org/officeDocument/2006/relationships/image" Target="../media/image843.svg"/><Relationship Id="rId53" Type="http://schemas.openxmlformats.org/officeDocument/2006/relationships/image" Target="../media/image881.svg"/><Relationship Id="rId149" Type="http://schemas.openxmlformats.org/officeDocument/2006/relationships/image" Target="../media/image977.svg"/><Relationship Id="rId314" Type="http://schemas.openxmlformats.org/officeDocument/2006/relationships/image" Target="../media/image1138.png"/><Relationship Id="rId356" Type="http://schemas.openxmlformats.org/officeDocument/2006/relationships/image" Target="../media/image1174.png"/><Relationship Id="rId398" Type="http://schemas.openxmlformats.org/officeDocument/2006/relationships/image" Target="../media/image822.png"/><Relationship Id="rId95" Type="http://schemas.openxmlformats.org/officeDocument/2006/relationships/image" Target="../media/image923.svg"/><Relationship Id="rId160" Type="http://schemas.openxmlformats.org/officeDocument/2006/relationships/image" Target="../media/image988.png"/><Relationship Id="rId216" Type="http://schemas.openxmlformats.org/officeDocument/2006/relationships/image" Target="../media/image1042.png"/><Relationship Id="rId423" Type="http://schemas.openxmlformats.org/officeDocument/2006/relationships/image" Target="../media/image258.svg"/><Relationship Id="rId258" Type="http://schemas.openxmlformats.org/officeDocument/2006/relationships/image" Target="../media/image1082.png"/><Relationship Id="rId22" Type="http://schemas.openxmlformats.org/officeDocument/2006/relationships/image" Target="../media/image852.png"/><Relationship Id="rId64" Type="http://schemas.openxmlformats.org/officeDocument/2006/relationships/image" Target="../media/image892.png"/><Relationship Id="rId118" Type="http://schemas.openxmlformats.org/officeDocument/2006/relationships/image" Target="../media/image946.png"/><Relationship Id="rId325" Type="http://schemas.openxmlformats.org/officeDocument/2006/relationships/image" Target="../media/image1149.svg"/><Relationship Id="rId367" Type="http://schemas.openxmlformats.org/officeDocument/2006/relationships/image" Target="../media/image1180.svg"/><Relationship Id="rId171" Type="http://schemas.openxmlformats.org/officeDocument/2006/relationships/image" Target="../media/image999.svg"/><Relationship Id="rId227" Type="http://schemas.openxmlformats.org/officeDocument/2006/relationships/image" Target="../media/image1051.svg"/><Relationship Id="rId269" Type="http://schemas.openxmlformats.org/officeDocument/2006/relationships/image" Target="../media/image1093.svg"/><Relationship Id="rId434" Type="http://schemas.openxmlformats.org/officeDocument/2006/relationships/image" Target="../media/image259.png"/><Relationship Id="rId33" Type="http://schemas.openxmlformats.org/officeDocument/2006/relationships/image" Target="../media/image863.svg"/><Relationship Id="rId129" Type="http://schemas.openxmlformats.org/officeDocument/2006/relationships/image" Target="../media/image957.svg"/><Relationship Id="rId280" Type="http://schemas.openxmlformats.org/officeDocument/2006/relationships/image" Target="../media/image1104.png"/><Relationship Id="rId336" Type="http://schemas.openxmlformats.org/officeDocument/2006/relationships/image" Target="../media/image1156.png"/><Relationship Id="rId75" Type="http://schemas.openxmlformats.org/officeDocument/2006/relationships/image" Target="../media/image903.svg"/><Relationship Id="rId140" Type="http://schemas.openxmlformats.org/officeDocument/2006/relationships/image" Target="../media/image968.png"/><Relationship Id="rId182" Type="http://schemas.openxmlformats.org/officeDocument/2006/relationships/image" Target="../media/image1010.png"/><Relationship Id="rId378" Type="http://schemas.openxmlformats.org/officeDocument/2006/relationships/image" Target="../media/image781.png"/><Relationship Id="rId403" Type="http://schemas.openxmlformats.org/officeDocument/2006/relationships/image" Target="../media/image1203.svg"/><Relationship Id="rId6" Type="http://schemas.openxmlformats.org/officeDocument/2006/relationships/image" Target="../media/image838.png"/><Relationship Id="rId238" Type="http://schemas.openxmlformats.org/officeDocument/2006/relationships/image" Target="../media/image1062.png"/><Relationship Id="rId291" Type="http://schemas.openxmlformats.org/officeDocument/2006/relationships/image" Target="../media/image1115.svg"/><Relationship Id="rId305" Type="http://schemas.openxmlformats.org/officeDocument/2006/relationships/image" Target="../media/image1129.svg"/><Relationship Id="rId347" Type="http://schemas.openxmlformats.org/officeDocument/2006/relationships/image" Target="../media/image627.svg"/><Relationship Id="rId44" Type="http://schemas.openxmlformats.org/officeDocument/2006/relationships/image" Target="../media/image874.png"/><Relationship Id="rId86" Type="http://schemas.openxmlformats.org/officeDocument/2006/relationships/image" Target="../media/image914.png"/><Relationship Id="rId151" Type="http://schemas.openxmlformats.org/officeDocument/2006/relationships/image" Target="../media/image979.svg"/><Relationship Id="rId389" Type="http://schemas.openxmlformats.org/officeDocument/2006/relationships/image" Target="../media/image683.svg"/><Relationship Id="rId193" Type="http://schemas.openxmlformats.org/officeDocument/2006/relationships/image" Target="../media/image1021.svg"/><Relationship Id="rId207" Type="http://schemas.openxmlformats.org/officeDocument/2006/relationships/image" Target="../media/image1033.svg"/><Relationship Id="rId249" Type="http://schemas.openxmlformats.org/officeDocument/2006/relationships/image" Target="../media/image1073.svg"/><Relationship Id="rId414" Type="http://schemas.openxmlformats.org/officeDocument/2006/relationships/image" Target="../media/image251.png"/><Relationship Id="rId13" Type="http://schemas.openxmlformats.org/officeDocument/2006/relationships/image" Target="../media/image845.svg"/><Relationship Id="rId109" Type="http://schemas.openxmlformats.org/officeDocument/2006/relationships/image" Target="../media/image937.svg"/><Relationship Id="rId260" Type="http://schemas.openxmlformats.org/officeDocument/2006/relationships/image" Target="../media/image1084.png"/><Relationship Id="rId316" Type="http://schemas.openxmlformats.org/officeDocument/2006/relationships/image" Target="../media/image1140.png"/><Relationship Id="rId55" Type="http://schemas.openxmlformats.org/officeDocument/2006/relationships/image" Target="../media/image883.svg"/><Relationship Id="rId97" Type="http://schemas.openxmlformats.org/officeDocument/2006/relationships/image" Target="../media/image925.svg"/><Relationship Id="rId120" Type="http://schemas.openxmlformats.org/officeDocument/2006/relationships/image" Target="../media/image948.png"/><Relationship Id="rId358" Type="http://schemas.openxmlformats.org/officeDocument/2006/relationships/image" Target="../media/image1176.png"/><Relationship Id="rId162" Type="http://schemas.openxmlformats.org/officeDocument/2006/relationships/image" Target="../media/image990.png"/><Relationship Id="rId218" Type="http://schemas.openxmlformats.org/officeDocument/2006/relationships/image" Target="../media/image1044.png"/><Relationship Id="rId425" Type="http://schemas.openxmlformats.org/officeDocument/2006/relationships/image" Target="../media/image422.svg"/><Relationship Id="rId271" Type="http://schemas.openxmlformats.org/officeDocument/2006/relationships/image" Target="../media/image1095.svg"/><Relationship Id="rId24" Type="http://schemas.openxmlformats.org/officeDocument/2006/relationships/image" Target="../media/image854.png"/><Relationship Id="rId66" Type="http://schemas.openxmlformats.org/officeDocument/2006/relationships/image" Target="../media/image894.png"/><Relationship Id="rId131" Type="http://schemas.openxmlformats.org/officeDocument/2006/relationships/image" Target="../media/image959.svg"/><Relationship Id="rId327" Type="http://schemas.openxmlformats.org/officeDocument/2006/relationships/image" Target="../media/image406.svg"/><Relationship Id="rId369" Type="http://schemas.openxmlformats.org/officeDocument/2006/relationships/image" Target="../media/image1182.svg"/><Relationship Id="rId173" Type="http://schemas.openxmlformats.org/officeDocument/2006/relationships/image" Target="../media/image1001.svg"/><Relationship Id="rId229" Type="http://schemas.openxmlformats.org/officeDocument/2006/relationships/image" Target="../media/image1053.svg"/><Relationship Id="rId380" Type="http://schemas.openxmlformats.org/officeDocument/2006/relationships/image" Target="../media/image670.png"/><Relationship Id="rId436" Type="http://schemas.openxmlformats.org/officeDocument/2006/relationships/image" Target="../media/image205.png"/><Relationship Id="rId240" Type="http://schemas.openxmlformats.org/officeDocument/2006/relationships/image" Target="../media/image1064.png"/><Relationship Id="rId35" Type="http://schemas.openxmlformats.org/officeDocument/2006/relationships/image" Target="../media/image865.svg"/><Relationship Id="rId77" Type="http://schemas.openxmlformats.org/officeDocument/2006/relationships/image" Target="../media/image905.svg"/><Relationship Id="rId100" Type="http://schemas.openxmlformats.org/officeDocument/2006/relationships/image" Target="../media/image928.png"/><Relationship Id="rId282" Type="http://schemas.openxmlformats.org/officeDocument/2006/relationships/image" Target="../media/image1106.png"/><Relationship Id="rId338" Type="http://schemas.openxmlformats.org/officeDocument/2006/relationships/image" Target="../media/image1158.png"/><Relationship Id="rId8" Type="http://schemas.openxmlformats.org/officeDocument/2006/relationships/image" Target="../media/image840.png"/><Relationship Id="rId142" Type="http://schemas.openxmlformats.org/officeDocument/2006/relationships/image" Target="../media/image970.png"/><Relationship Id="rId184" Type="http://schemas.openxmlformats.org/officeDocument/2006/relationships/image" Target="../media/image1012.png"/><Relationship Id="rId391" Type="http://schemas.openxmlformats.org/officeDocument/2006/relationships/image" Target="../media/image1195.svg"/><Relationship Id="rId405" Type="http://schemas.openxmlformats.org/officeDocument/2006/relationships/image" Target="../media/image1205.svg"/><Relationship Id="rId251" Type="http://schemas.openxmlformats.org/officeDocument/2006/relationships/image" Target="../media/image1075.svg"/><Relationship Id="rId46" Type="http://schemas.openxmlformats.org/officeDocument/2006/relationships/image" Target="../media/image832.png"/><Relationship Id="rId293" Type="http://schemas.openxmlformats.org/officeDocument/2006/relationships/image" Target="../media/image1117.svg"/><Relationship Id="rId307" Type="http://schemas.openxmlformats.org/officeDocument/2006/relationships/image" Target="../media/image1131.svg"/><Relationship Id="rId349" Type="http://schemas.openxmlformats.org/officeDocument/2006/relationships/image" Target="../media/image1167.svg"/><Relationship Id="rId88" Type="http://schemas.openxmlformats.org/officeDocument/2006/relationships/image" Target="../media/image916.png"/><Relationship Id="rId111" Type="http://schemas.openxmlformats.org/officeDocument/2006/relationships/image" Target="../media/image939.svg"/><Relationship Id="rId153" Type="http://schemas.openxmlformats.org/officeDocument/2006/relationships/image" Target="../media/image981.svg"/><Relationship Id="rId195" Type="http://schemas.openxmlformats.org/officeDocument/2006/relationships/image" Target="../media/image635.svg"/><Relationship Id="rId209" Type="http://schemas.openxmlformats.org/officeDocument/2006/relationships/image" Target="../media/image1035.svg"/><Relationship Id="rId360" Type="http://schemas.openxmlformats.org/officeDocument/2006/relationships/image" Target="../media/image652.png"/><Relationship Id="rId416" Type="http://schemas.openxmlformats.org/officeDocument/2006/relationships/image" Target="../media/image253.png"/><Relationship Id="rId220" Type="http://schemas.openxmlformats.org/officeDocument/2006/relationships/image" Target="../media/image1046.png"/><Relationship Id="rId15" Type="http://schemas.openxmlformats.org/officeDocument/2006/relationships/image" Target="../media/image847.svg"/><Relationship Id="rId57" Type="http://schemas.openxmlformats.org/officeDocument/2006/relationships/image" Target="../media/image885.svg"/><Relationship Id="rId262" Type="http://schemas.openxmlformats.org/officeDocument/2006/relationships/image" Target="../media/image1086.png"/><Relationship Id="rId318" Type="http://schemas.openxmlformats.org/officeDocument/2006/relationships/image" Target="../media/image1142.png"/><Relationship Id="rId99" Type="http://schemas.openxmlformats.org/officeDocument/2006/relationships/image" Target="../media/image927.svg"/><Relationship Id="rId122" Type="http://schemas.openxmlformats.org/officeDocument/2006/relationships/image" Target="../media/image950.png"/><Relationship Id="rId164" Type="http://schemas.openxmlformats.org/officeDocument/2006/relationships/image" Target="../media/image992.png"/><Relationship Id="rId371" Type="http://schemas.openxmlformats.org/officeDocument/2006/relationships/image" Target="../media/image1184.svg"/><Relationship Id="rId427" Type="http://schemas.openxmlformats.org/officeDocument/2006/relationships/image" Target="../media/image204.svg"/><Relationship Id="rId26" Type="http://schemas.openxmlformats.org/officeDocument/2006/relationships/image" Target="../media/image856.png"/><Relationship Id="rId231" Type="http://schemas.openxmlformats.org/officeDocument/2006/relationships/image" Target="../media/image1055.svg"/><Relationship Id="rId273" Type="http://schemas.openxmlformats.org/officeDocument/2006/relationships/image" Target="../media/image1097.svg"/><Relationship Id="rId329" Type="http://schemas.openxmlformats.org/officeDocument/2006/relationships/image" Target="../media/image1151.svg"/><Relationship Id="rId68" Type="http://schemas.openxmlformats.org/officeDocument/2006/relationships/image" Target="../media/image896.png"/><Relationship Id="rId133" Type="http://schemas.openxmlformats.org/officeDocument/2006/relationships/image" Target="../media/image961.svg"/><Relationship Id="rId175" Type="http://schemas.openxmlformats.org/officeDocument/2006/relationships/image" Target="../media/image1003.svg"/><Relationship Id="rId340" Type="http://schemas.openxmlformats.org/officeDocument/2006/relationships/image" Target="../media/image1160.png"/><Relationship Id="rId200" Type="http://schemas.openxmlformats.org/officeDocument/2006/relationships/image" Target="../media/image1026.png"/><Relationship Id="rId382" Type="http://schemas.openxmlformats.org/officeDocument/2006/relationships/image" Target="../media/image1189.png"/><Relationship Id="rId438" Type="http://schemas.openxmlformats.org/officeDocument/2006/relationships/image" Target="../media/image1216.png"/><Relationship Id="rId242" Type="http://schemas.openxmlformats.org/officeDocument/2006/relationships/image" Target="../media/image1066.png"/><Relationship Id="rId284" Type="http://schemas.openxmlformats.org/officeDocument/2006/relationships/image" Target="../media/image1108.png"/><Relationship Id="rId37" Type="http://schemas.openxmlformats.org/officeDocument/2006/relationships/image" Target="../media/image867.svg"/><Relationship Id="rId79" Type="http://schemas.openxmlformats.org/officeDocument/2006/relationships/image" Target="../media/image907.svg"/><Relationship Id="rId102" Type="http://schemas.openxmlformats.org/officeDocument/2006/relationships/image" Target="../media/image930.png"/><Relationship Id="rId144" Type="http://schemas.openxmlformats.org/officeDocument/2006/relationships/image" Target="../media/image972.png"/><Relationship Id="rId90" Type="http://schemas.openxmlformats.org/officeDocument/2006/relationships/image" Target="../media/image918.png"/><Relationship Id="rId186" Type="http://schemas.openxmlformats.org/officeDocument/2006/relationships/image" Target="../media/image1014.png"/><Relationship Id="rId351" Type="http://schemas.openxmlformats.org/officeDocument/2006/relationships/image" Target="../media/image1169.svg"/><Relationship Id="rId393" Type="http://schemas.openxmlformats.org/officeDocument/2006/relationships/image" Target="../media/image1197.svg"/><Relationship Id="rId407" Type="http://schemas.openxmlformats.org/officeDocument/2006/relationships/image" Target="../media/image1207.svg"/><Relationship Id="rId211" Type="http://schemas.openxmlformats.org/officeDocument/2006/relationships/image" Target="../media/image1037.svg"/><Relationship Id="rId253" Type="http://schemas.openxmlformats.org/officeDocument/2006/relationships/image" Target="../media/image1077.svg"/><Relationship Id="rId295" Type="http://schemas.openxmlformats.org/officeDocument/2006/relationships/image" Target="../media/image1119.svg"/><Relationship Id="rId309" Type="http://schemas.openxmlformats.org/officeDocument/2006/relationships/image" Target="../media/image1133.svg"/><Relationship Id="rId48" Type="http://schemas.openxmlformats.org/officeDocument/2006/relationships/image" Target="../media/image876.png"/><Relationship Id="rId113" Type="http://schemas.openxmlformats.org/officeDocument/2006/relationships/image" Target="../media/image941.svg"/><Relationship Id="rId320" Type="http://schemas.openxmlformats.org/officeDocument/2006/relationships/image" Target="../media/image1144.png"/><Relationship Id="rId155" Type="http://schemas.openxmlformats.org/officeDocument/2006/relationships/image" Target="../media/image983.svg"/><Relationship Id="rId197" Type="http://schemas.openxmlformats.org/officeDocument/2006/relationships/image" Target="../media/image1023.svg"/><Relationship Id="rId362" Type="http://schemas.openxmlformats.org/officeDocument/2006/relationships/image" Target="../media/image656.png"/><Relationship Id="rId418" Type="http://schemas.openxmlformats.org/officeDocument/2006/relationships/image" Target="../media/image1212.png"/><Relationship Id="rId222" Type="http://schemas.openxmlformats.org/officeDocument/2006/relationships/image" Target="../media/image1048.png"/><Relationship Id="rId264" Type="http://schemas.openxmlformats.org/officeDocument/2006/relationships/image" Target="../media/image1088.png"/><Relationship Id="rId17" Type="http://schemas.openxmlformats.org/officeDocument/2006/relationships/image" Target="../media/image849.svg"/><Relationship Id="rId59" Type="http://schemas.openxmlformats.org/officeDocument/2006/relationships/image" Target="../media/image887.svg"/><Relationship Id="rId124" Type="http://schemas.openxmlformats.org/officeDocument/2006/relationships/image" Target="../media/image952.png"/><Relationship Id="rId70" Type="http://schemas.openxmlformats.org/officeDocument/2006/relationships/image" Target="../media/image898.png"/><Relationship Id="rId166" Type="http://schemas.openxmlformats.org/officeDocument/2006/relationships/image" Target="../media/image994.png"/><Relationship Id="rId331" Type="http://schemas.openxmlformats.org/officeDocument/2006/relationships/image" Target="../media/image659.svg"/><Relationship Id="rId373" Type="http://schemas.openxmlformats.org/officeDocument/2006/relationships/image" Target="../media/image1186.svg"/><Relationship Id="rId429" Type="http://schemas.openxmlformats.org/officeDocument/2006/relationships/image" Target="../media/image262.svg"/><Relationship Id="rId1" Type="http://schemas.openxmlformats.org/officeDocument/2006/relationships/slideMaster" Target="../slideMasters/slideMaster2.xml"/><Relationship Id="rId233" Type="http://schemas.openxmlformats.org/officeDocument/2006/relationships/image" Target="../media/image1057.svg"/><Relationship Id="rId440" Type="http://schemas.openxmlformats.org/officeDocument/2006/relationships/image" Target="../media/image359.png"/><Relationship Id="rId28" Type="http://schemas.openxmlformats.org/officeDocument/2006/relationships/image" Target="../media/image858.png"/><Relationship Id="rId275" Type="http://schemas.openxmlformats.org/officeDocument/2006/relationships/image" Target="../media/image1099.svg"/><Relationship Id="rId300" Type="http://schemas.openxmlformats.org/officeDocument/2006/relationships/image" Target="../media/image1124.png"/><Relationship Id="rId81" Type="http://schemas.openxmlformats.org/officeDocument/2006/relationships/image" Target="../media/image909.svg"/><Relationship Id="rId135" Type="http://schemas.openxmlformats.org/officeDocument/2006/relationships/image" Target="../media/image963.svg"/><Relationship Id="rId177" Type="http://schemas.openxmlformats.org/officeDocument/2006/relationships/image" Target="../media/image1005.svg"/><Relationship Id="rId342" Type="http://schemas.openxmlformats.org/officeDocument/2006/relationships/image" Target="../media/image1162.png"/><Relationship Id="rId384" Type="http://schemas.openxmlformats.org/officeDocument/2006/relationships/image" Target="../media/image119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0.bin"/><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1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1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1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1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1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7" Type="http://schemas.openxmlformats.org/officeDocument/2006/relationships/image" Target="../media/image2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29" Type="http://schemas.openxmlformats.org/officeDocument/2006/relationships/image" Target="../media/image44.png"/><Relationship Id="rId41" Type="http://schemas.openxmlformats.org/officeDocument/2006/relationships/image" Target="../media/image56.png"/><Relationship Id="rId1" Type="http://schemas.openxmlformats.org/officeDocument/2006/relationships/slideMaster" Target="../slideMasters/slideMaster3.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10" Type="http://schemas.openxmlformats.org/officeDocument/2006/relationships/image" Target="../media/image25.png"/><Relationship Id="rId19" Type="http://schemas.openxmlformats.org/officeDocument/2006/relationships/image" Target="../media/image34.png"/><Relationship Id="rId31" Type="http://schemas.openxmlformats.org/officeDocument/2006/relationships/image" Target="../media/image46.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8" Type="http://schemas.openxmlformats.org/officeDocument/2006/relationships/image" Target="../media/image23.png"/><Relationship Id="rId3" Type="http://schemas.openxmlformats.org/officeDocument/2006/relationships/image" Target="../media/image18.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s>
</file>

<file path=ppt/slideLayouts/_rels/slideLayout36.xml.rels><?xml version="1.0" encoding="UTF-8" standalone="yes"?>
<Relationships xmlns="http://schemas.openxmlformats.org/package/2006/relationships"><Relationship Id="rId26" Type="http://schemas.openxmlformats.org/officeDocument/2006/relationships/image" Target="../media/image83.png"/><Relationship Id="rId21" Type="http://schemas.openxmlformats.org/officeDocument/2006/relationships/image" Target="../media/image78.svg"/><Relationship Id="rId42" Type="http://schemas.openxmlformats.org/officeDocument/2006/relationships/image" Target="../media/image99.png"/><Relationship Id="rId47" Type="http://schemas.openxmlformats.org/officeDocument/2006/relationships/image" Target="../media/image104.svg"/><Relationship Id="rId63" Type="http://schemas.openxmlformats.org/officeDocument/2006/relationships/image" Target="../media/image120.svg"/><Relationship Id="rId68" Type="http://schemas.openxmlformats.org/officeDocument/2006/relationships/image" Target="../media/image125.png"/><Relationship Id="rId84" Type="http://schemas.openxmlformats.org/officeDocument/2006/relationships/image" Target="../media/image141.png"/><Relationship Id="rId89" Type="http://schemas.openxmlformats.org/officeDocument/2006/relationships/image" Target="../media/image146.svg"/><Relationship Id="rId16" Type="http://schemas.openxmlformats.org/officeDocument/2006/relationships/image" Target="../media/image73.png"/><Relationship Id="rId11" Type="http://schemas.openxmlformats.org/officeDocument/2006/relationships/image" Target="../media/image68.svg"/><Relationship Id="rId32" Type="http://schemas.openxmlformats.org/officeDocument/2006/relationships/image" Target="../media/image89.png"/><Relationship Id="rId37" Type="http://schemas.openxmlformats.org/officeDocument/2006/relationships/image" Target="../media/image94.svg"/><Relationship Id="rId53" Type="http://schemas.openxmlformats.org/officeDocument/2006/relationships/image" Target="../media/image110.svg"/><Relationship Id="rId58" Type="http://schemas.openxmlformats.org/officeDocument/2006/relationships/image" Target="../media/image115.png"/><Relationship Id="rId74" Type="http://schemas.openxmlformats.org/officeDocument/2006/relationships/image" Target="../media/image131.png"/><Relationship Id="rId79" Type="http://schemas.openxmlformats.org/officeDocument/2006/relationships/image" Target="../media/image136.svg"/><Relationship Id="rId102" Type="http://schemas.openxmlformats.org/officeDocument/2006/relationships/image" Target="../media/image159.png"/><Relationship Id="rId5" Type="http://schemas.openxmlformats.org/officeDocument/2006/relationships/image" Target="../media/image62.svg"/><Relationship Id="rId90" Type="http://schemas.openxmlformats.org/officeDocument/2006/relationships/image" Target="../media/image147.png"/><Relationship Id="rId95" Type="http://schemas.openxmlformats.org/officeDocument/2006/relationships/image" Target="../media/image152.svg"/><Relationship Id="rId22" Type="http://schemas.openxmlformats.org/officeDocument/2006/relationships/image" Target="../media/image79.png"/><Relationship Id="rId27" Type="http://schemas.openxmlformats.org/officeDocument/2006/relationships/image" Target="../media/image84.svg"/><Relationship Id="rId43" Type="http://schemas.openxmlformats.org/officeDocument/2006/relationships/image" Target="../media/image100.svg"/><Relationship Id="rId48" Type="http://schemas.openxmlformats.org/officeDocument/2006/relationships/image" Target="../media/image105.png"/><Relationship Id="rId64" Type="http://schemas.openxmlformats.org/officeDocument/2006/relationships/image" Target="../media/image121.png"/><Relationship Id="rId69" Type="http://schemas.openxmlformats.org/officeDocument/2006/relationships/image" Target="../media/image126.svg"/><Relationship Id="rId80" Type="http://schemas.openxmlformats.org/officeDocument/2006/relationships/image" Target="../media/image137.png"/><Relationship Id="rId85" Type="http://schemas.openxmlformats.org/officeDocument/2006/relationships/image" Target="../media/image142.svg"/><Relationship Id="rId12" Type="http://schemas.openxmlformats.org/officeDocument/2006/relationships/image" Target="../media/image69.png"/><Relationship Id="rId17" Type="http://schemas.openxmlformats.org/officeDocument/2006/relationships/image" Target="../media/image74.svg"/><Relationship Id="rId25" Type="http://schemas.openxmlformats.org/officeDocument/2006/relationships/image" Target="../media/image82.svg"/><Relationship Id="rId33" Type="http://schemas.openxmlformats.org/officeDocument/2006/relationships/image" Target="../media/image90.svg"/><Relationship Id="rId38" Type="http://schemas.openxmlformats.org/officeDocument/2006/relationships/image" Target="../media/image95.png"/><Relationship Id="rId46" Type="http://schemas.openxmlformats.org/officeDocument/2006/relationships/image" Target="../media/image103.png"/><Relationship Id="rId59" Type="http://schemas.openxmlformats.org/officeDocument/2006/relationships/image" Target="../media/image116.svg"/><Relationship Id="rId67" Type="http://schemas.openxmlformats.org/officeDocument/2006/relationships/image" Target="../media/image124.svg"/><Relationship Id="rId103" Type="http://schemas.openxmlformats.org/officeDocument/2006/relationships/image" Target="../media/image160.svg"/><Relationship Id="rId20" Type="http://schemas.openxmlformats.org/officeDocument/2006/relationships/image" Target="../media/image77.png"/><Relationship Id="rId41" Type="http://schemas.openxmlformats.org/officeDocument/2006/relationships/image" Target="../media/image98.svg"/><Relationship Id="rId54" Type="http://schemas.openxmlformats.org/officeDocument/2006/relationships/image" Target="../media/image111.png"/><Relationship Id="rId62" Type="http://schemas.openxmlformats.org/officeDocument/2006/relationships/image" Target="../media/image119.png"/><Relationship Id="rId70" Type="http://schemas.openxmlformats.org/officeDocument/2006/relationships/image" Target="../media/image127.png"/><Relationship Id="rId75" Type="http://schemas.openxmlformats.org/officeDocument/2006/relationships/image" Target="../media/image132.svg"/><Relationship Id="rId83" Type="http://schemas.openxmlformats.org/officeDocument/2006/relationships/image" Target="../media/image140.svg"/><Relationship Id="rId88" Type="http://schemas.openxmlformats.org/officeDocument/2006/relationships/image" Target="../media/image145.png"/><Relationship Id="rId91" Type="http://schemas.openxmlformats.org/officeDocument/2006/relationships/image" Target="../media/image148.svg"/><Relationship Id="rId96" Type="http://schemas.openxmlformats.org/officeDocument/2006/relationships/image" Target="../media/image153.png"/><Relationship Id="rId1" Type="http://schemas.openxmlformats.org/officeDocument/2006/relationships/slideMaster" Target="../slideMasters/slideMaster3.xml"/><Relationship Id="rId6" Type="http://schemas.openxmlformats.org/officeDocument/2006/relationships/image" Target="../media/image63.png"/><Relationship Id="rId15" Type="http://schemas.openxmlformats.org/officeDocument/2006/relationships/image" Target="../media/image72.svg"/><Relationship Id="rId23" Type="http://schemas.openxmlformats.org/officeDocument/2006/relationships/image" Target="../media/image80.svg"/><Relationship Id="rId28" Type="http://schemas.openxmlformats.org/officeDocument/2006/relationships/image" Target="../media/image85.png"/><Relationship Id="rId36" Type="http://schemas.openxmlformats.org/officeDocument/2006/relationships/image" Target="../media/image93.png"/><Relationship Id="rId49" Type="http://schemas.openxmlformats.org/officeDocument/2006/relationships/image" Target="../media/image106.svg"/><Relationship Id="rId57" Type="http://schemas.openxmlformats.org/officeDocument/2006/relationships/image" Target="../media/image114.svg"/><Relationship Id="rId10" Type="http://schemas.openxmlformats.org/officeDocument/2006/relationships/image" Target="../media/image67.png"/><Relationship Id="rId31" Type="http://schemas.openxmlformats.org/officeDocument/2006/relationships/image" Target="../media/image88.svg"/><Relationship Id="rId44" Type="http://schemas.openxmlformats.org/officeDocument/2006/relationships/image" Target="../media/image101.png"/><Relationship Id="rId52" Type="http://schemas.openxmlformats.org/officeDocument/2006/relationships/image" Target="../media/image109.png"/><Relationship Id="rId60" Type="http://schemas.openxmlformats.org/officeDocument/2006/relationships/image" Target="../media/image117.png"/><Relationship Id="rId65" Type="http://schemas.openxmlformats.org/officeDocument/2006/relationships/image" Target="../media/image122.svg"/><Relationship Id="rId73" Type="http://schemas.openxmlformats.org/officeDocument/2006/relationships/image" Target="../media/image130.svg"/><Relationship Id="rId78" Type="http://schemas.openxmlformats.org/officeDocument/2006/relationships/image" Target="../media/image135.png"/><Relationship Id="rId81" Type="http://schemas.openxmlformats.org/officeDocument/2006/relationships/image" Target="../media/image138.svg"/><Relationship Id="rId86" Type="http://schemas.openxmlformats.org/officeDocument/2006/relationships/image" Target="../media/image143.png"/><Relationship Id="rId94" Type="http://schemas.openxmlformats.org/officeDocument/2006/relationships/image" Target="../media/image151.png"/><Relationship Id="rId99" Type="http://schemas.openxmlformats.org/officeDocument/2006/relationships/image" Target="../media/image156.svg"/><Relationship Id="rId101" Type="http://schemas.openxmlformats.org/officeDocument/2006/relationships/image" Target="../media/image158.svg"/><Relationship Id="rId4" Type="http://schemas.openxmlformats.org/officeDocument/2006/relationships/image" Target="../media/image61.png"/><Relationship Id="rId9" Type="http://schemas.openxmlformats.org/officeDocument/2006/relationships/image" Target="../media/image66.svg"/><Relationship Id="rId13" Type="http://schemas.openxmlformats.org/officeDocument/2006/relationships/image" Target="../media/image70.svg"/><Relationship Id="rId18" Type="http://schemas.openxmlformats.org/officeDocument/2006/relationships/image" Target="../media/image75.png"/><Relationship Id="rId39" Type="http://schemas.openxmlformats.org/officeDocument/2006/relationships/image" Target="../media/image96.svg"/><Relationship Id="rId34" Type="http://schemas.openxmlformats.org/officeDocument/2006/relationships/image" Target="../media/image91.png"/><Relationship Id="rId50" Type="http://schemas.openxmlformats.org/officeDocument/2006/relationships/image" Target="../media/image107.png"/><Relationship Id="rId55" Type="http://schemas.openxmlformats.org/officeDocument/2006/relationships/image" Target="../media/image112.svg"/><Relationship Id="rId76" Type="http://schemas.openxmlformats.org/officeDocument/2006/relationships/image" Target="../media/image133.png"/><Relationship Id="rId97" Type="http://schemas.openxmlformats.org/officeDocument/2006/relationships/image" Target="../media/image154.svg"/><Relationship Id="rId7" Type="http://schemas.openxmlformats.org/officeDocument/2006/relationships/image" Target="../media/image64.svg"/><Relationship Id="rId71" Type="http://schemas.openxmlformats.org/officeDocument/2006/relationships/image" Target="../media/image128.svg"/><Relationship Id="rId92" Type="http://schemas.openxmlformats.org/officeDocument/2006/relationships/image" Target="../media/image149.png"/><Relationship Id="rId2" Type="http://schemas.openxmlformats.org/officeDocument/2006/relationships/image" Target="../media/image59.png"/><Relationship Id="rId29" Type="http://schemas.openxmlformats.org/officeDocument/2006/relationships/image" Target="../media/image86.svg"/><Relationship Id="rId24" Type="http://schemas.openxmlformats.org/officeDocument/2006/relationships/image" Target="../media/image81.png"/><Relationship Id="rId40" Type="http://schemas.openxmlformats.org/officeDocument/2006/relationships/image" Target="../media/image97.png"/><Relationship Id="rId45" Type="http://schemas.openxmlformats.org/officeDocument/2006/relationships/image" Target="../media/image102.svg"/><Relationship Id="rId66" Type="http://schemas.openxmlformats.org/officeDocument/2006/relationships/image" Target="../media/image123.png"/><Relationship Id="rId87" Type="http://schemas.openxmlformats.org/officeDocument/2006/relationships/image" Target="../media/image144.svg"/><Relationship Id="rId61" Type="http://schemas.openxmlformats.org/officeDocument/2006/relationships/image" Target="../media/image118.svg"/><Relationship Id="rId82" Type="http://schemas.openxmlformats.org/officeDocument/2006/relationships/image" Target="../media/image139.png"/><Relationship Id="rId19" Type="http://schemas.openxmlformats.org/officeDocument/2006/relationships/image" Target="../media/image76.svg"/><Relationship Id="rId14" Type="http://schemas.openxmlformats.org/officeDocument/2006/relationships/image" Target="../media/image71.png"/><Relationship Id="rId30" Type="http://schemas.openxmlformats.org/officeDocument/2006/relationships/image" Target="../media/image87.png"/><Relationship Id="rId35" Type="http://schemas.openxmlformats.org/officeDocument/2006/relationships/image" Target="../media/image92.svg"/><Relationship Id="rId56" Type="http://schemas.openxmlformats.org/officeDocument/2006/relationships/image" Target="../media/image113.png"/><Relationship Id="rId77" Type="http://schemas.openxmlformats.org/officeDocument/2006/relationships/image" Target="../media/image134.svg"/><Relationship Id="rId100" Type="http://schemas.openxmlformats.org/officeDocument/2006/relationships/image" Target="../media/image157.png"/><Relationship Id="rId8" Type="http://schemas.openxmlformats.org/officeDocument/2006/relationships/image" Target="../media/image65.png"/><Relationship Id="rId51" Type="http://schemas.openxmlformats.org/officeDocument/2006/relationships/image" Target="../media/image108.svg"/><Relationship Id="rId72" Type="http://schemas.openxmlformats.org/officeDocument/2006/relationships/image" Target="../media/image129.png"/><Relationship Id="rId93" Type="http://schemas.openxmlformats.org/officeDocument/2006/relationships/image" Target="../media/image150.svg"/><Relationship Id="rId98" Type="http://schemas.openxmlformats.org/officeDocument/2006/relationships/image" Target="../media/image155.png"/><Relationship Id="rId3" Type="http://schemas.openxmlformats.org/officeDocument/2006/relationships/image" Target="../media/image60.svg"/></Relationships>
</file>

<file path=ppt/slideLayouts/_rels/slideLayout37.xml.rels><?xml version="1.0" encoding="UTF-8" standalone="yes"?>
<Relationships xmlns="http://schemas.openxmlformats.org/package/2006/relationships"><Relationship Id="rId117" Type="http://schemas.openxmlformats.org/officeDocument/2006/relationships/image" Target="../media/image276.svg"/><Relationship Id="rId21" Type="http://schemas.openxmlformats.org/officeDocument/2006/relationships/image" Target="../media/image180.svg"/><Relationship Id="rId42" Type="http://schemas.openxmlformats.org/officeDocument/2006/relationships/image" Target="../media/image201.png"/><Relationship Id="rId63" Type="http://schemas.openxmlformats.org/officeDocument/2006/relationships/image" Target="../media/image222.svg"/><Relationship Id="rId84" Type="http://schemas.openxmlformats.org/officeDocument/2006/relationships/image" Target="../media/image243.png"/><Relationship Id="rId16" Type="http://schemas.openxmlformats.org/officeDocument/2006/relationships/image" Target="../media/image175.png"/><Relationship Id="rId107" Type="http://schemas.openxmlformats.org/officeDocument/2006/relationships/image" Target="../media/image266.svg"/><Relationship Id="rId11" Type="http://schemas.openxmlformats.org/officeDocument/2006/relationships/image" Target="../media/image170.svg"/><Relationship Id="rId32" Type="http://schemas.openxmlformats.org/officeDocument/2006/relationships/image" Target="../media/image191.png"/><Relationship Id="rId37" Type="http://schemas.openxmlformats.org/officeDocument/2006/relationships/image" Target="../media/image196.svg"/><Relationship Id="rId53" Type="http://schemas.openxmlformats.org/officeDocument/2006/relationships/image" Target="../media/image212.svg"/><Relationship Id="rId58" Type="http://schemas.openxmlformats.org/officeDocument/2006/relationships/image" Target="../media/image217.png"/><Relationship Id="rId74" Type="http://schemas.openxmlformats.org/officeDocument/2006/relationships/image" Target="../media/image233.png"/><Relationship Id="rId79" Type="http://schemas.openxmlformats.org/officeDocument/2006/relationships/image" Target="../media/image238.svg"/><Relationship Id="rId102" Type="http://schemas.openxmlformats.org/officeDocument/2006/relationships/image" Target="../media/image261.png"/><Relationship Id="rId123" Type="http://schemas.openxmlformats.org/officeDocument/2006/relationships/image" Target="../media/image282.svg"/><Relationship Id="rId128" Type="http://schemas.openxmlformats.org/officeDocument/2006/relationships/image" Target="../media/image287.png"/><Relationship Id="rId5" Type="http://schemas.openxmlformats.org/officeDocument/2006/relationships/image" Target="../media/image164.svg"/><Relationship Id="rId90" Type="http://schemas.openxmlformats.org/officeDocument/2006/relationships/image" Target="../media/image249.png"/><Relationship Id="rId95" Type="http://schemas.openxmlformats.org/officeDocument/2006/relationships/image" Target="../media/image254.svg"/><Relationship Id="rId22" Type="http://schemas.openxmlformats.org/officeDocument/2006/relationships/image" Target="../media/image181.png"/><Relationship Id="rId27" Type="http://schemas.openxmlformats.org/officeDocument/2006/relationships/image" Target="../media/image186.svg"/><Relationship Id="rId43" Type="http://schemas.openxmlformats.org/officeDocument/2006/relationships/image" Target="../media/image202.svg"/><Relationship Id="rId48" Type="http://schemas.openxmlformats.org/officeDocument/2006/relationships/image" Target="../media/image207.png"/><Relationship Id="rId64" Type="http://schemas.openxmlformats.org/officeDocument/2006/relationships/image" Target="../media/image223.png"/><Relationship Id="rId69" Type="http://schemas.openxmlformats.org/officeDocument/2006/relationships/image" Target="../media/image228.svg"/><Relationship Id="rId113" Type="http://schemas.openxmlformats.org/officeDocument/2006/relationships/image" Target="../media/image272.svg"/><Relationship Id="rId118" Type="http://schemas.openxmlformats.org/officeDocument/2006/relationships/image" Target="../media/image277.png"/><Relationship Id="rId134" Type="http://schemas.openxmlformats.org/officeDocument/2006/relationships/image" Target="../media/image293.png"/><Relationship Id="rId80" Type="http://schemas.openxmlformats.org/officeDocument/2006/relationships/image" Target="../media/image239.png"/><Relationship Id="rId85" Type="http://schemas.openxmlformats.org/officeDocument/2006/relationships/image" Target="../media/image244.svg"/><Relationship Id="rId12" Type="http://schemas.openxmlformats.org/officeDocument/2006/relationships/image" Target="../media/image171.png"/><Relationship Id="rId17" Type="http://schemas.openxmlformats.org/officeDocument/2006/relationships/image" Target="../media/image176.svg"/><Relationship Id="rId33" Type="http://schemas.openxmlformats.org/officeDocument/2006/relationships/image" Target="../media/image192.svg"/><Relationship Id="rId38" Type="http://schemas.openxmlformats.org/officeDocument/2006/relationships/image" Target="../media/image197.png"/><Relationship Id="rId59" Type="http://schemas.openxmlformats.org/officeDocument/2006/relationships/image" Target="../media/image218.svg"/><Relationship Id="rId103" Type="http://schemas.openxmlformats.org/officeDocument/2006/relationships/image" Target="../media/image262.svg"/><Relationship Id="rId108" Type="http://schemas.openxmlformats.org/officeDocument/2006/relationships/image" Target="../media/image267.png"/><Relationship Id="rId124" Type="http://schemas.openxmlformats.org/officeDocument/2006/relationships/image" Target="../media/image283.png"/><Relationship Id="rId129" Type="http://schemas.openxmlformats.org/officeDocument/2006/relationships/image" Target="../media/image288.svg"/><Relationship Id="rId54" Type="http://schemas.openxmlformats.org/officeDocument/2006/relationships/image" Target="../media/image213.png"/><Relationship Id="rId70" Type="http://schemas.openxmlformats.org/officeDocument/2006/relationships/image" Target="../media/image229.png"/><Relationship Id="rId75" Type="http://schemas.openxmlformats.org/officeDocument/2006/relationships/image" Target="../media/image234.svg"/><Relationship Id="rId91" Type="http://schemas.openxmlformats.org/officeDocument/2006/relationships/image" Target="../media/image250.svg"/><Relationship Id="rId96" Type="http://schemas.openxmlformats.org/officeDocument/2006/relationships/image" Target="../media/image255.png"/><Relationship Id="rId1" Type="http://schemas.openxmlformats.org/officeDocument/2006/relationships/slideMaster" Target="../slideMasters/slideMaster3.xml"/><Relationship Id="rId6" Type="http://schemas.openxmlformats.org/officeDocument/2006/relationships/image" Target="../media/image165.png"/><Relationship Id="rId23" Type="http://schemas.openxmlformats.org/officeDocument/2006/relationships/image" Target="../media/image182.svg"/><Relationship Id="rId28" Type="http://schemas.openxmlformats.org/officeDocument/2006/relationships/image" Target="../media/image187.png"/><Relationship Id="rId49" Type="http://schemas.openxmlformats.org/officeDocument/2006/relationships/image" Target="../media/image208.svg"/><Relationship Id="rId114" Type="http://schemas.openxmlformats.org/officeDocument/2006/relationships/image" Target="../media/image273.png"/><Relationship Id="rId119" Type="http://schemas.openxmlformats.org/officeDocument/2006/relationships/image" Target="../media/image278.svg"/><Relationship Id="rId44" Type="http://schemas.openxmlformats.org/officeDocument/2006/relationships/image" Target="../media/image203.png"/><Relationship Id="rId60" Type="http://schemas.openxmlformats.org/officeDocument/2006/relationships/image" Target="../media/image219.png"/><Relationship Id="rId65" Type="http://schemas.openxmlformats.org/officeDocument/2006/relationships/image" Target="../media/image224.svg"/><Relationship Id="rId81" Type="http://schemas.openxmlformats.org/officeDocument/2006/relationships/image" Target="../media/image240.svg"/><Relationship Id="rId86" Type="http://schemas.openxmlformats.org/officeDocument/2006/relationships/image" Target="../media/image245.png"/><Relationship Id="rId130" Type="http://schemas.openxmlformats.org/officeDocument/2006/relationships/image" Target="../media/image289.png"/><Relationship Id="rId135" Type="http://schemas.openxmlformats.org/officeDocument/2006/relationships/image" Target="../media/image294.svg"/><Relationship Id="rId13" Type="http://schemas.openxmlformats.org/officeDocument/2006/relationships/image" Target="../media/image172.svg"/><Relationship Id="rId18" Type="http://schemas.openxmlformats.org/officeDocument/2006/relationships/image" Target="../media/image177.png"/><Relationship Id="rId39" Type="http://schemas.openxmlformats.org/officeDocument/2006/relationships/image" Target="../media/image198.svg"/><Relationship Id="rId109" Type="http://schemas.openxmlformats.org/officeDocument/2006/relationships/image" Target="../media/image268.svg"/><Relationship Id="rId34" Type="http://schemas.openxmlformats.org/officeDocument/2006/relationships/image" Target="../media/image193.png"/><Relationship Id="rId50" Type="http://schemas.openxmlformats.org/officeDocument/2006/relationships/image" Target="../media/image209.png"/><Relationship Id="rId55" Type="http://schemas.openxmlformats.org/officeDocument/2006/relationships/image" Target="../media/image214.svg"/><Relationship Id="rId76" Type="http://schemas.openxmlformats.org/officeDocument/2006/relationships/image" Target="../media/image235.png"/><Relationship Id="rId97" Type="http://schemas.openxmlformats.org/officeDocument/2006/relationships/image" Target="../media/image256.svg"/><Relationship Id="rId104" Type="http://schemas.openxmlformats.org/officeDocument/2006/relationships/image" Target="../media/image263.png"/><Relationship Id="rId120" Type="http://schemas.openxmlformats.org/officeDocument/2006/relationships/image" Target="../media/image279.png"/><Relationship Id="rId125" Type="http://schemas.openxmlformats.org/officeDocument/2006/relationships/image" Target="../media/image284.svg"/><Relationship Id="rId7" Type="http://schemas.openxmlformats.org/officeDocument/2006/relationships/image" Target="../media/image166.svg"/><Relationship Id="rId71" Type="http://schemas.openxmlformats.org/officeDocument/2006/relationships/image" Target="../media/image230.svg"/><Relationship Id="rId92" Type="http://schemas.openxmlformats.org/officeDocument/2006/relationships/image" Target="../media/image251.png"/><Relationship Id="rId2" Type="http://schemas.openxmlformats.org/officeDocument/2006/relationships/image" Target="../media/image161.png"/><Relationship Id="rId29" Type="http://schemas.openxmlformats.org/officeDocument/2006/relationships/image" Target="../media/image188.svg"/><Relationship Id="rId24" Type="http://schemas.openxmlformats.org/officeDocument/2006/relationships/image" Target="../media/image183.png"/><Relationship Id="rId40" Type="http://schemas.openxmlformats.org/officeDocument/2006/relationships/image" Target="../media/image199.png"/><Relationship Id="rId45" Type="http://schemas.openxmlformats.org/officeDocument/2006/relationships/image" Target="../media/image204.svg"/><Relationship Id="rId66" Type="http://schemas.openxmlformats.org/officeDocument/2006/relationships/image" Target="../media/image225.png"/><Relationship Id="rId87" Type="http://schemas.openxmlformats.org/officeDocument/2006/relationships/image" Target="../media/image246.svg"/><Relationship Id="rId110" Type="http://schemas.openxmlformats.org/officeDocument/2006/relationships/image" Target="../media/image269.png"/><Relationship Id="rId115" Type="http://schemas.openxmlformats.org/officeDocument/2006/relationships/image" Target="../media/image274.svg"/><Relationship Id="rId131" Type="http://schemas.openxmlformats.org/officeDocument/2006/relationships/image" Target="../media/image290.svg"/><Relationship Id="rId61" Type="http://schemas.openxmlformats.org/officeDocument/2006/relationships/image" Target="../media/image220.svg"/><Relationship Id="rId82" Type="http://schemas.openxmlformats.org/officeDocument/2006/relationships/image" Target="../media/image241.png"/><Relationship Id="rId19" Type="http://schemas.openxmlformats.org/officeDocument/2006/relationships/image" Target="../media/image178.svg"/><Relationship Id="rId14" Type="http://schemas.openxmlformats.org/officeDocument/2006/relationships/image" Target="../media/image173.png"/><Relationship Id="rId30" Type="http://schemas.openxmlformats.org/officeDocument/2006/relationships/image" Target="../media/image189.png"/><Relationship Id="rId35" Type="http://schemas.openxmlformats.org/officeDocument/2006/relationships/image" Target="../media/image194.svg"/><Relationship Id="rId56" Type="http://schemas.openxmlformats.org/officeDocument/2006/relationships/image" Target="../media/image215.png"/><Relationship Id="rId77" Type="http://schemas.openxmlformats.org/officeDocument/2006/relationships/image" Target="../media/image236.svg"/><Relationship Id="rId100" Type="http://schemas.openxmlformats.org/officeDocument/2006/relationships/image" Target="../media/image259.png"/><Relationship Id="rId105" Type="http://schemas.openxmlformats.org/officeDocument/2006/relationships/image" Target="../media/image264.svg"/><Relationship Id="rId126" Type="http://schemas.openxmlformats.org/officeDocument/2006/relationships/image" Target="../media/image285.png"/><Relationship Id="rId8" Type="http://schemas.openxmlformats.org/officeDocument/2006/relationships/image" Target="../media/image167.png"/><Relationship Id="rId51" Type="http://schemas.openxmlformats.org/officeDocument/2006/relationships/image" Target="../media/image210.svg"/><Relationship Id="rId72" Type="http://schemas.openxmlformats.org/officeDocument/2006/relationships/image" Target="../media/image231.png"/><Relationship Id="rId93" Type="http://schemas.openxmlformats.org/officeDocument/2006/relationships/image" Target="../media/image252.svg"/><Relationship Id="rId98" Type="http://schemas.openxmlformats.org/officeDocument/2006/relationships/image" Target="../media/image257.png"/><Relationship Id="rId121" Type="http://schemas.openxmlformats.org/officeDocument/2006/relationships/image" Target="../media/image280.svg"/><Relationship Id="rId3" Type="http://schemas.openxmlformats.org/officeDocument/2006/relationships/image" Target="../media/image162.svg"/><Relationship Id="rId25" Type="http://schemas.openxmlformats.org/officeDocument/2006/relationships/image" Target="../media/image184.svg"/><Relationship Id="rId46" Type="http://schemas.openxmlformats.org/officeDocument/2006/relationships/image" Target="../media/image205.png"/><Relationship Id="rId67" Type="http://schemas.openxmlformats.org/officeDocument/2006/relationships/image" Target="../media/image226.svg"/><Relationship Id="rId116" Type="http://schemas.openxmlformats.org/officeDocument/2006/relationships/image" Target="../media/image275.png"/><Relationship Id="rId20" Type="http://schemas.openxmlformats.org/officeDocument/2006/relationships/image" Target="../media/image179.png"/><Relationship Id="rId41" Type="http://schemas.openxmlformats.org/officeDocument/2006/relationships/image" Target="../media/image200.svg"/><Relationship Id="rId62" Type="http://schemas.openxmlformats.org/officeDocument/2006/relationships/image" Target="../media/image221.png"/><Relationship Id="rId83" Type="http://schemas.openxmlformats.org/officeDocument/2006/relationships/image" Target="../media/image242.svg"/><Relationship Id="rId88" Type="http://schemas.openxmlformats.org/officeDocument/2006/relationships/image" Target="../media/image247.png"/><Relationship Id="rId111" Type="http://schemas.openxmlformats.org/officeDocument/2006/relationships/image" Target="../media/image270.svg"/><Relationship Id="rId132" Type="http://schemas.openxmlformats.org/officeDocument/2006/relationships/image" Target="../media/image291.png"/><Relationship Id="rId15" Type="http://schemas.openxmlformats.org/officeDocument/2006/relationships/image" Target="../media/image174.svg"/><Relationship Id="rId36" Type="http://schemas.openxmlformats.org/officeDocument/2006/relationships/image" Target="../media/image195.png"/><Relationship Id="rId57" Type="http://schemas.openxmlformats.org/officeDocument/2006/relationships/image" Target="../media/image216.svg"/><Relationship Id="rId106" Type="http://schemas.openxmlformats.org/officeDocument/2006/relationships/image" Target="../media/image265.png"/><Relationship Id="rId127" Type="http://schemas.openxmlformats.org/officeDocument/2006/relationships/image" Target="../media/image286.svg"/><Relationship Id="rId10" Type="http://schemas.openxmlformats.org/officeDocument/2006/relationships/image" Target="../media/image169.png"/><Relationship Id="rId31" Type="http://schemas.openxmlformats.org/officeDocument/2006/relationships/image" Target="../media/image190.svg"/><Relationship Id="rId52" Type="http://schemas.openxmlformats.org/officeDocument/2006/relationships/image" Target="../media/image211.png"/><Relationship Id="rId73" Type="http://schemas.openxmlformats.org/officeDocument/2006/relationships/image" Target="../media/image232.svg"/><Relationship Id="rId78" Type="http://schemas.openxmlformats.org/officeDocument/2006/relationships/image" Target="../media/image237.png"/><Relationship Id="rId94" Type="http://schemas.openxmlformats.org/officeDocument/2006/relationships/image" Target="../media/image253.png"/><Relationship Id="rId99" Type="http://schemas.openxmlformats.org/officeDocument/2006/relationships/image" Target="../media/image258.svg"/><Relationship Id="rId101" Type="http://schemas.openxmlformats.org/officeDocument/2006/relationships/image" Target="../media/image260.svg"/><Relationship Id="rId122" Type="http://schemas.openxmlformats.org/officeDocument/2006/relationships/image" Target="../media/image281.png"/><Relationship Id="rId4" Type="http://schemas.openxmlformats.org/officeDocument/2006/relationships/image" Target="../media/image163.png"/><Relationship Id="rId9" Type="http://schemas.openxmlformats.org/officeDocument/2006/relationships/image" Target="../media/image168.svg"/><Relationship Id="rId26" Type="http://schemas.openxmlformats.org/officeDocument/2006/relationships/image" Target="../media/image185.png"/><Relationship Id="rId47" Type="http://schemas.openxmlformats.org/officeDocument/2006/relationships/image" Target="../media/image206.svg"/><Relationship Id="rId68" Type="http://schemas.openxmlformats.org/officeDocument/2006/relationships/image" Target="../media/image227.png"/><Relationship Id="rId89" Type="http://schemas.openxmlformats.org/officeDocument/2006/relationships/image" Target="../media/image248.svg"/><Relationship Id="rId112" Type="http://schemas.openxmlformats.org/officeDocument/2006/relationships/image" Target="../media/image271.png"/><Relationship Id="rId133" Type="http://schemas.openxmlformats.org/officeDocument/2006/relationships/image" Target="../media/image292.svg"/></Relationships>
</file>

<file path=ppt/slideLayouts/_rels/slideLayout38.xml.rels><?xml version="1.0" encoding="UTF-8" standalone="yes"?>
<Relationships xmlns="http://schemas.openxmlformats.org/package/2006/relationships"><Relationship Id="rId117" Type="http://schemas.openxmlformats.org/officeDocument/2006/relationships/image" Target="../media/image402.svg"/><Relationship Id="rId299" Type="http://schemas.openxmlformats.org/officeDocument/2006/relationships/image" Target="../media/image582.png"/><Relationship Id="rId21" Type="http://schemas.openxmlformats.org/officeDocument/2006/relationships/image" Target="../media/image312.svg"/><Relationship Id="rId63" Type="http://schemas.openxmlformats.org/officeDocument/2006/relationships/image" Target="../media/image352.svg"/><Relationship Id="rId159" Type="http://schemas.openxmlformats.org/officeDocument/2006/relationships/image" Target="../media/image442.svg"/><Relationship Id="rId324" Type="http://schemas.openxmlformats.org/officeDocument/2006/relationships/image" Target="../media/image607.svg"/><Relationship Id="rId366" Type="http://schemas.openxmlformats.org/officeDocument/2006/relationships/image" Target="../media/image649.svg"/><Relationship Id="rId170" Type="http://schemas.openxmlformats.org/officeDocument/2006/relationships/image" Target="../media/image453.png"/><Relationship Id="rId226" Type="http://schemas.openxmlformats.org/officeDocument/2006/relationships/image" Target="../media/image509.png"/><Relationship Id="rId268" Type="http://schemas.openxmlformats.org/officeDocument/2006/relationships/image" Target="../media/image551.png"/><Relationship Id="rId32" Type="http://schemas.openxmlformats.org/officeDocument/2006/relationships/image" Target="../media/image323.png"/><Relationship Id="rId74" Type="http://schemas.openxmlformats.org/officeDocument/2006/relationships/image" Target="../media/image363.png"/><Relationship Id="rId128" Type="http://schemas.openxmlformats.org/officeDocument/2006/relationships/image" Target="../media/image411.png"/><Relationship Id="rId335" Type="http://schemas.openxmlformats.org/officeDocument/2006/relationships/image" Target="../media/image618.png"/><Relationship Id="rId377" Type="http://schemas.openxmlformats.org/officeDocument/2006/relationships/image" Target="../media/image660.png"/><Relationship Id="rId5" Type="http://schemas.openxmlformats.org/officeDocument/2006/relationships/image" Target="../media/image298.svg"/><Relationship Id="rId181" Type="http://schemas.openxmlformats.org/officeDocument/2006/relationships/image" Target="../media/image464.svg"/><Relationship Id="rId237" Type="http://schemas.openxmlformats.org/officeDocument/2006/relationships/image" Target="../media/image520.svg"/><Relationship Id="rId402" Type="http://schemas.openxmlformats.org/officeDocument/2006/relationships/image" Target="../media/image683.svg"/><Relationship Id="rId279" Type="http://schemas.openxmlformats.org/officeDocument/2006/relationships/image" Target="../media/image562.svg"/><Relationship Id="rId43" Type="http://schemas.openxmlformats.org/officeDocument/2006/relationships/image" Target="../media/image334.svg"/><Relationship Id="rId139" Type="http://schemas.openxmlformats.org/officeDocument/2006/relationships/image" Target="../media/image422.svg"/><Relationship Id="rId290" Type="http://schemas.openxmlformats.org/officeDocument/2006/relationships/image" Target="../media/image573.svg"/><Relationship Id="rId304" Type="http://schemas.openxmlformats.org/officeDocument/2006/relationships/image" Target="../media/image587.svg"/><Relationship Id="rId346" Type="http://schemas.openxmlformats.org/officeDocument/2006/relationships/image" Target="../media/image629.svg"/><Relationship Id="rId388" Type="http://schemas.openxmlformats.org/officeDocument/2006/relationships/image" Target="../media/image671.svg"/><Relationship Id="rId85" Type="http://schemas.openxmlformats.org/officeDocument/2006/relationships/image" Target="../media/image372.svg"/><Relationship Id="rId150" Type="http://schemas.openxmlformats.org/officeDocument/2006/relationships/image" Target="../media/image433.png"/><Relationship Id="rId192" Type="http://schemas.openxmlformats.org/officeDocument/2006/relationships/image" Target="../media/image475.png"/><Relationship Id="rId206" Type="http://schemas.openxmlformats.org/officeDocument/2006/relationships/image" Target="../media/image489.png"/><Relationship Id="rId413" Type="http://schemas.openxmlformats.org/officeDocument/2006/relationships/image" Target="../media/image694.png"/><Relationship Id="rId248" Type="http://schemas.openxmlformats.org/officeDocument/2006/relationships/image" Target="../media/image531.png"/><Relationship Id="rId12" Type="http://schemas.openxmlformats.org/officeDocument/2006/relationships/image" Target="../media/image305.png"/><Relationship Id="rId108" Type="http://schemas.openxmlformats.org/officeDocument/2006/relationships/image" Target="../media/image393.png"/><Relationship Id="rId315" Type="http://schemas.openxmlformats.org/officeDocument/2006/relationships/image" Target="../media/image598.png"/><Relationship Id="rId357" Type="http://schemas.openxmlformats.org/officeDocument/2006/relationships/image" Target="../media/image640.png"/><Relationship Id="rId54" Type="http://schemas.openxmlformats.org/officeDocument/2006/relationships/image" Target="../media/image257.png"/><Relationship Id="rId96" Type="http://schemas.openxmlformats.org/officeDocument/2006/relationships/image" Target="../media/image383.png"/><Relationship Id="rId161" Type="http://schemas.openxmlformats.org/officeDocument/2006/relationships/image" Target="../media/image444.svg"/><Relationship Id="rId217" Type="http://schemas.openxmlformats.org/officeDocument/2006/relationships/image" Target="../media/image500.svg"/><Relationship Id="rId399" Type="http://schemas.openxmlformats.org/officeDocument/2006/relationships/image" Target="../media/image231.png"/><Relationship Id="rId259" Type="http://schemas.openxmlformats.org/officeDocument/2006/relationships/image" Target="../media/image542.svg"/><Relationship Id="rId424" Type="http://schemas.openxmlformats.org/officeDocument/2006/relationships/image" Target="../media/image705.svg"/><Relationship Id="rId23" Type="http://schemas.openxmlformats.org/officeDocument/2006/relationships/image" Target="../media/image314.svg"/><Relationship Id="rId119" Type="http://schemas.openxmlformats.org/officeDocument/2006/relationships/image" Target="../media/image404.svg"/><Relationship Id="rId270" Type="http://schemas.openxmlformats.org/officeDocument/2006/relationships/image" Target="../media/image553.png"/><Relationship Id="rId326" Type="http://schemas.openxmlformats.org/officeDocument/2006/relationships/image" Target="../media/image609.svg"/><Relationship Id="rId65" Type="http://schemas.openxmlformats.org/officeDocument/2006/relationships/image" Target="../media/image354.svg"/><Relationship Id="rId130" Type="http://schemas.openxmlformats.org/officeDocument/2006/relationships/image" Target="../media/image413.png"/><Relationship Id="rId368" Type="http://schemas.openxmlformats.org/officeDocument/2006/relationships/image" Target="../media/image651.svg"/><Relationship Id="rId172" Type="http://schemas.openxmlformats.org/officeDocument/2006/relationships/image" Target="../media/image455.png"/><Relationship Id="rId228" Type="http://schemas.openxmlformats.org/officeDocument/2006/relationships/image" Target="../media/image511.png"/><Relationship Id="rId281" Type="http://schemas.openxmlformats.org/officeDocument/2006/relationships/image" Target="../media/image564.svg"/><Relationship Id="rId337" Type="http://schemas.openxmlformats.org/officeDocument/2006/relationships/image" Target="../media/image620.png"/><Relationship Id="rId34" Type="http://schemas.openxmlformats.org/officeDocument/2006/relationships/image" Target="../media/image325.png"/><Relationship Id="rId76" Type="http://schemas.openxmlformats.org/officeDocument/2006/relationships/image" Target="../media/image365.png"/><Relationship Id="rId141" Type="http://schemas.openxmlformats.org/officeDocument/2006/relationships/image" Target="../media/image424.svg"/><Relationship Id="rId379" Type="http://schemas.openxmlformats.org/officeDocument/2006/relationships/image" Target="../media/image662.png"/><Relationship Id="rId7" Type="http://schemas.openxmlformats.org/officeDocument/2006/relationships/image" Target="../media/image300.svg"/><Relationship Id="rId183" Type="http://schemas.openxmlformats.org/officeDocument/2006/relationships/image" Target="../media/image466.svg"/><Relationship Id="rId239" Type="http://schemas.openxmlformats.org/officeDocument/2006/relationships/image" Target="../media/image522.svg"/><Relationship Id="rId390" Type="http://schemas.openxmlformats.org/officeDocument/2006/relationships/image" Target="../media/image673.svg"/><Relationship Id="rId404" Type="http://schemas.openxmlformats.org/officeDocument/2006/relationships/image" Target="../media/image685.svg"/><Relationship Id="rId250" Type="http://schemas.openxmlformats.org/officeDocument/2006/relationships/image" Target="../media/image533.png"/><Relationship Id="rId292" Type="http://schemas.openxmlformats.org/officeDocument/2006/relationships/image" Target="../media/image575.svg"/><Relationship Id="rId306" Type="http://schemas.openxmlformats.org/officeDocument/2006/relationships/image" Target="../media/image589.svg"/><Relationship Id="rId45" Type="http://schemas.openxmlformats.org/officeDocument/2006/relationships/image" Target="../media/image336.svg"/><Relationship Id="rId87" Type="http://schemas.openxmlformats.org/officeDocument/2006/relationships/image" Target="../media/image374.svg"/><Relationship Id="rId110" Type="http://schemas.openxmlformats.org/officeDocument/2006/relationships/image" Target="../media/image395.png"/><Relationship Id="rId348" Type="http://schemas.openxmlformats.org/officeDocument/2006/relationships/image" Target="../media/image631.svg"/><Relationship Id="rId152" Type="http://schemas.openxmlformats.org/officeDocument/2006/relationships/image" Target="../media/image435.png"/><Relationship Id="rId194" Type="http://schemas.openxmlformats.org/officeDocument/2006/relationships/image" Target="../media/image477.png"/><Relationship Id="rId208" Type="http://schemas.openxmlformats.org/officeDocument/2006/relationships/image" Target="../media/image491.png"/><Relationship Id="rId415" Type="http://schemas.openxmlformats.org/officeDocument/2006/relationships/image" Target="../media/image696.png"/><Relationship Id="rId261" Type="http://schemas.openxmlformats.org/officeDocument/2006/relationships/image" Target="../media/image544.svg"/><Relationship Id="rId14" Type="http://schemas.openxmlformats.org/officeDocument/2006/relationships/image" Target="../media/image307.png"/><Relationship Id="rId56" Type="http://schemas.openxmlformats.org/officeDocument/2006/relationships/image" Target="../media/image345.png"/><Relationship Id="rId317" Type="http://schemas.openxmlformats.org/officeDocument/2006/relationships/image" Target="../media/image600.png"/><Relationship Id="rId359" Type="http://schemas.openxmlformats.org/officeDocument/2006/relationships/image" Target="../media/image642.png"/><Relationship Id="rId98" Type="http://schemas.openxmlformats.org/officeDocument/2006/relationships/image" Target="../media/image233.png"/><Relationship Id="rId121" Type="http://schemas.openxmlformats.org/officeDocument/2006/relationships/image" Target="../media/image406.svg"/><Relationship Id="rId163" Type="http://schemas.openxmlformats.org/officeDocument/2006/relationships/image" Target="../media/image446.svg"/><Relationship Id="rId219" Type="http://schemas.openxmlformats.org/officeDocument/2006/relationships/image" Target="../media/image502.svg"/><Relationship Id="rId370" Type="http://schemas.openxmlformats.org/officeDocument/2006/relationships/image" Target="../media/image653.svg"/><Relationship Id="rId426" Type="http://schemas.openxmlformats.org/officeDocument/2006/relationships/image" Target="../media/image707.svg"/><Relationship Id="rId230" Type="http://schemas.openxmlformats.org/officeDocument/2006/relationships/image" Target="../media/image513.png"/><Relationship Id="rId25" Type="http://schemas.openxmlformats.org/officeDocument/2006/relationships/image" Target="../media/image316.svg"/><Relationship Id="rId67" Type="http://schemas.openxmlformats.org/officeDocument/2006/relationships/image" Target="../media/image356.svg"/><Relationship Id="rId272" Type="http://schemas.openxmlformats.org/officeDocument/2006/relationships/image" Target="../media/image555.png"/><Relationship Id="rId328" Type="http://schemas.openxmlformats.org/officeDocument/2006/relationships/image" Target="../media/image611.svg"/><Relationship Id="rId132" Type="http://schemas.openxmlformats.org/officeDocument/2006/relationships/image" Target="../media/image415.png"/><Relationship Id="rId174" Type="http://schemas.openxmlformats.org/officeDocument/2006/relationships/image" Target="../media/image457.png"/><Relationship Id="rId381" Type="http://schemas.openxmlformats.org/officeDocument/2006/relationships/image" Target="../media/image664.png"/><Relationship Id="rId241" Type="http://schemas.openxmlformats.org/officeDocument/2006/relationships/image" Target="../media/image524.svg"/><Relationship Id="rId36" Type="http://schemas.openxmlformats.org/officeDocument/2006/relationships/image" Target="../media/image327.png"/><Relationship Id="rId283" Type="http://schemas.openxmlformats.org/officeDocument/2006/relationships/image" Target="../media/image566.png"/><Relationship Id="rId339" Type="http://schemas.openxmlformats.org/officeDocument/2006/relationships/image" Target="../media/image622.png"/><Relationship Id="rId78" Type="http://schemas.openxmlformats.org/officeDocument/2006/relationships/image" Target="../media/image223.png"/><Relationship Id="rId101" Type="http://schemas.openxmlformats.org/officeDocument/2006/relationships/image" Target="../media/image386.svg"/><Relationship Id="rId143" Type="http://schemas.openxmlformats.org/officeDocument/2006/relationships/image" Target="../media/image426.svg"/><Relationship Id="rId185" Type="http://schemas.openxmlformats.org/officeDocument/2006/relationships/image" Target="../media/image468.svg"/><Relationship Id="rId350" Type="http://schemas.openxmlformats.org/officeDocument/2006/relationships/image" Target="../media/image633.svg"/><Relationship Id="rId406" Type="http://schemas.openxmlformats.org/officeDocument/2006/relationships/image" Target="../media/image687.svg"/><Relationship Id="rId9" Type="http://schemas.openxmlformats.org/officeDocument/2006/relationships/image" Target="../media/image302.svg"/><Relationship Id="rId210" Type="http://schemas.openxmlformats.org/officeDocument/2006/relationships/image" Target="../media/image493.png"/><Relationship Id="rId392" Type="http://schemas.openxmlformats.org/officeDocument/2006/relationships/image" Target="../media/image675.svg"/><Relationship Id="rId252" Type="http://schemas.openxmlformats.org/officeDocument/2006/relationships/image" Target="../media/image535.png"/><Relationship Id="rId294" Type="http://schemas.openxmlformats.org/officeDocument/2006/relationships/image" Target="../media/image577.svg"/><Relationship Id="rId308" Type="http://schemas.openxmlformats.org/officeDocument/2006/relationships/image" Target="../media/image591.svg"/><Relationship Id="rId47" Type="http://schemas.openxmlformats.org/officeDocument/2006/relationships/image" Target="../media/image338.svg"/><Relationship Id="rId89" Type="http://schemas.openxmlformats.org/officeDocument/2006/relationships/image" Target="../media/image376.svg"/><Relationship Id="rId112" Type="http://schemas.openxmlformats.org/officeDocument/2006/relationships/image" Target="../media/image397.png"/><Relationship Id="rId154" Type="http://schemas.openxmlformats.org/officeDocument/2006/relationships/image" Target="../media/image437.png"/><Relationship Id="rId361" Type="http://schemas.openxmlformats.org/officeDocument/2006/relationships/image" Target="../media/image644.png"/><Relationship Id="rId196" Type="http://schemas.openxmlformats.org/officeDocument/2006/relationships/image" Target="../media/image479.png"/><Relationship Id="rId417" Type="http://schemas.openxmlformats.org/officeDocument/2006/relationships/image" Target="../media/image698.png"/><Relationship Id="rId16" Type="http://schemas.openxmlformats.org/officeDocument/2006/relationships/image" Target="../media/image309.png"/><Relationship Id="rId221" Type="http://schemas.openxmlformats.org/officeDocument/2006/relationships/image" Target="../media/image504.svg"/><Relationship Id="rId263" Type="http://schemas.openxmlformats.org/officeDocument/2006/relationships/image" Target="../media/image546.svg"/><Relationship Id="rId319" Type="http://schemas.openxmlformats.org/officeDocument/2006/relationships/image" Target="../media/image602.png"/><Relationship Id="rId58" Type="http://schemas.openxmlformats.org/officeDocument/2006/relationships/image" Target="../media/image347.png"/><Relationship Id="rId123" Type="http://schemas.openxmlformats.org/officeDocument/2006/relationships/image" Target="../media/image240.svg"/><Relationship Id="rId330" Type="http://schemas.openxmlformats.org/officeDocument/2006/relationships/image" Target="../media/image613.svg"/><Relationship Id="rId165" Type="http://schemas.openxmlformats.org/officeDocument/2006/relationships/image" Target="../media/image448.svg"/><Relationship Id="rId372" Type="http://schemas.openxmlformats.org/officeDocument/2006/relationships/image" Target="../media/image655.svg"/><Relationship Id="rId232" Type="http://schemas.openxmlformats.org/officeDocument/2006/relationships/image" Target="../media/image515.png"/><Relationship Id="rId274" Type="http://schemas.openxmlformats.org/officeDocument/2006/relationships/image" Target="../media/image557.png"/><Relationship Id="rId27" Type="http://schemas.openxmlformats.org/officeDocument/2006/relationships/image" Target="../media/image318.svg"/><Relationship Id="rId69" Type="http://schemas.openxmlformats.org/officeDocument/2006/relationships/image" Target="../media/image358.svg"/><Relationship Id="rId134" Type="http://schemas.openxmlformats.org/officeDocument/2006/relationships/image" Target="../media/image417.png"/><Relationship Id="rId80" Type="http://schemas.openxmlformats.org/officeDocument/2006/relationships/image" Target="../media/image367.png"/><Relationship Id="rId176" Type="http://schemas.openxmlformats.org/officeDocument/2006/relationships/image" Target="../media/image459.png"/><Relationship Id="rId341" Type="http://schemas.openxmlformats.org/officeDocument/2006/relationships/image" Target="../media/image624.png"/><Relationship Id="rId383" Type="http://schemas.openxmlformats.org/officeDocument/2006/relationships/image" Target="../media/image666.png"/><Relationship Id="rId201" Type="http://schemas.openxmlformats.org/officeDocument/2006/relationships/image" Target="../media/image484.svg"/><Relationship Id="rId243" Type="http://schemas.openxmlformats.org/officeDocument/2006/relationships/image" Target="../media/image526.svg"/><Relationship Id="rId285" Type="http://schemas.openxmlformats.org/officeDocument/2006/relationships/image" Target="../media/image568.png"/><Relationship Id="rId38" Type="http://schemas.openxmlformats.org/officeDocument/2006/relationships/image" Target="../media/image329.png"/><Relationship Id="rId103" Type="http://schemas.openxmlformats.org/officeDocument/2006/relationships/image" Target="../media/image388.svg"/><Relationship Id="rId310" Type="http://schemas.openxmlformats.org/officeDocument/2006/relationships/image" Target="../media/image593.svg"/><Relationship Id="rId70" Type="http://schemas.openxmlformats.org/officeDocument/2006/relationships/image" Target="../media/image359.png"/><Relationship Id="rId91" Type="http://schemas.openxmlformats.org/officeDocument/2006/relationships/image" Target="../media/image378.svg"/><Relationship Id="rId145" Type="http://schemas.openxmlformats.org/officeDocument/2006/relationships/image" Target="../media/image428.svg"/><Relationship Id="rId166" Type="http://schemas.openxmlformats.org/officeDocument/2006/relationships/image" Target="../media/image449.png"/><Relationship Id="rId187" Type="http://schemas.openxmlformats.org/officeDocument/2006/relationships/image" Target="../media/image470.svg"/><Relationship Id="rId331" Type="http://schemas.openxmlformats.org/officeDocument/2006/relationships/image" Target="../media/image614.png"/><Relationship Id="rId352" Type="http://schemas.openxmlformats.org/officeDocument/2006/relationships/image" Target="../media/image635.svg"/><Relationship Id="rId373" Type="http://schemas.openxmlformats.org/officeDocument/2006/relationships/image" Target="../media/image656.png"/><Relationship Id="rId394" Type="http://schemas.openxmlformats.org/officeDocument/2006/relationships/image" Target="../media/image677.svg"/><Relationship Id="rId408" Type="http://schemas.openxmlformats.org/officeDocument/2006/relationships/image" Target="../media/image689.svg"/><Relationship Id="rId1" Type="http://schemas.openxmlformats.org/officeDocument/2006/relationships/slideMaster" Target="../slideMasters/slideMaster3.xml"/><Relationship Id="rId212" Type="http://schemas.openxmlformats.org/officeDocument/2006/relationships/image" Target="../media/image495.png"/><Relationship Id="rId233" Type="http://schemas.openxmlformats.org/officeDocument/2006/relationships/image" Target="../media/image516.svg"/><Relationship Id="rId254" Type="http://schemas.openxmlformats.org/officeDocument/2006/relationships/image" Target="../media/image537.png"/><Relationship Id="rId28" Type="http://schemas.openxmlformats.org/officeDocument/2006/relationships/image" Target="../media/image319.png"/><Relationship Id="rId49" Type="http://schemas.openxmlformats.org/officeDocument/2006/relationships/image" Target="../media/image340.svg"/><Relationship Id="rId114" Type="http://schemas.openxmlformats.org/officeDocument/2006/relationships/image" Target="../media/image399.png"/><Relationship Id="rId275" Type="http://schemas.openxmlformats.org/officeDocument/2006/relationships/image" Target="../media/image558.svg"/><Relationship Id="rId296" Type="http://schemas.openxmlformats.org/officeDocument/2006/relationships/image" Target="../media/image579.svg"/><Relationship Id="rId300" Type="http://schemas.openxmlformats.org/officeDocument/2006/relationships/image" Target="../media/image583.svg"/><Relationship Id="rId60" Type="http://schemas.openxmlformats.org/officeDocument/2006/relationships/image" Target="../media/image349.png"/><Relationship Id="rId81" Type="http://schemas.openxmlformats.org/officeDocument/2006/relationships/image" Target="../media/image368.svg"/><Relationship Id="rId135" Type="http://schemas.openxmlformats.org/officeDocument/2006/relationships/image" Target="../media/image418.svg"/><Relationship Id="rId156" Type="http://schemas.openxmlformats.org/officeDocument/2006/relationships/image" Target="../media/image439.png"/><Relationship Id="rId177" Type="http://schemas.openxmlformats.org/officeDocument/2006/relationships/image" Target="../media/image460.svg"/><Relationship Id="rId198" Type="http://schemas.openxmlformats.org/officeDocument/2006/relationships/image" Target="../media/image481.png"/><Relationship Id="rId321" Type="http://schemas.openxmlformats.org/officeDocument/2006/relationships/image" Target="../media/image604.png"/><Relationship Id="rId342" Type="http://schemas.openxmlformats.org/officeDocument/2006/relationships/image" Target="../media/image625.svg"/><Relationship Id="rId363" Type="http://schemas.openxmlformats.org/officeDocument/2006/relationships/image" Target="../media/image646.png"/><Relationship Id="rId384" Type="http://schemas.openxmlformats.org/officeDocument/2006/relationships/image" Target="../media/image667.svg"/><Relationship Id="rId419" Type="http://schemas.openxmlformats.org/officeDocument/2006/relationships/image" Target="../media/image700.png"/><Relationship Id="rId202" Type="http://schemas.openxmlformats.org/officeDocument/2006/relationships/image" Target="../media/image485.png"/><Relationship Id="rId223" Type="http://schemas.openxmlformats.org/officeDocument/2006/relationships/image" Target="../media/image506.svg"/><Relationship Id="rId244" Type="http://schemas.openxmlformats.org/officeDocument/2006/relationships/image" Target="../media/image527.png"/><Relationship Id="rId18" Type="http://schemas.openxmlformats.org/officeDocument/2006/relationships/image" Target="../media/image195.png"/><Relationship Id="rId39" Type="http://schemas.openxmlformats.org/officeDocument/2006/relationships/image" Target="../media/image330.svg"/><Relationship Id="rId265" Type="http://schemas.openxmlformats.org/officeDocument/2006/relationships/image" Target="../media/image548.svg"/><Relationship Id="rId286" Type="http://schemas.openxmlformats.org/officeDocument/2006/relationships/image" Target="../media/image569.svg"/><Relationship Id="rId50" Type="http://schemas.openxmlformats.org/officeDocument/2006/relationships/image" Target="../media/image341.png"/><Relationship Id="rId104" Type="http://schemas.openxmlformats.org/officeDocument/2006/relationships/image" Target="../media/image389.png"/><Relationship Id="rId125" Type="http://schemas.openxmlformats.org/officeDocument/2006/relationships/image" Target="../media/image408.svg"/><Relationship Id="rId146" Type="http://schemas.openxmlformats.org/officeDocument/2006/relationships/image" Target="../media/image429.png"/><Relationship Id="rId167" Type="http://schemas.openxmlformats.org/officeDocument/2006/relationships/image" Target="../media/image450.svg"/><Relationship Id="rId188" Type="http://schemas.openxmlformats.org/officeDocument/2006/relationships/image" Target="../media/image471.png"/><Relationship Id="rId311" Type="http://schemas.openxmlformats.org/officeDocument/2006/relationships/image" Target="../media/image594.png"/><Relationship Id="rId332" Type="http://schemas.openxmlformats.org/officeDocument/2006/relationships/image" Target="../media/image615.svg"/><Relationship Id="rId353" Type="http://schemas.openxmlformats.org/officeDocument/2006/relationships/image" Target="../media/image636.png"/><Relationship Id="rId374" Type="http://schemas.openxmlformats.org/officeDocument/2006/relationships/image" Target="../media/image657.svg"/><Relationship Id="rId395" Type="http://schemas.openxmlformats.org/officeDocument/2006/relationships/image" Target="../media/image678.png"/><Relationship Id="rId409" Type="http://schemas.openxmlformats.org/officeDocument/2006/relationships/image" Target="../media/image690.png"/><Relationship Id="rId71" Type="http://schemas.openxmlformats.org/officeDocument/2006/relationships/image" Target="../media/image360.svg"/><Relationship Id="rId92" Type="http://schemas.openxmlformats.org/officeDocument/2006/relationships/image" Target="../media/image379.png"/><Relationship Id="rId213" Type="http://schemas.openxmlformats.org/officeDocument/2006/relationships/image" Target="../media/image496.svg"/><Relationship Id="rId234" Type="http://schemas.openxmlformats.org/officeDocument/2006/relationships/image" Target="../media/image517.png"/><Relationship Id="rId420" Type="http://schemas.openxmlformats.org/officeDocument/2006/relationships/image" Target="../media/image701.svg"/><Relationship Id="rId2" Type="http://schemas.openxmlformats.org/officeDocument/2006/relationships/image" Target="../media/image295.png"/><Relationship Id="rId29" Type="http://schemas.openxmlformats.org/officeDocument/2006/relationships/image" Target="../media/image320.svg"/><Relationship Id="rId255" Type="http://schemas.openxmlformats.org/officeDocument/2006/relationships/image" Target="../media/image538.svg"/><Relationship Id="rId276" Type="http://schemas.openxmlformats.org/officeDocument/2006/relationships/image" Target="../media/image559.png"/><Relationship Id="rId297" Type="http://schemas.openxmlformats.org/officeDocument/2006/relationships/image" Target="../media/image580.png"/><Relationship Id="rId40" Type="http://schemas.openxmlformats.org/officeDocument/2006/relationships/image" Target="../media/image331.png"/><Relationship Id="rId115" Type="http://schemas.openxmlformats.org/officeDocument/2006/relationships/image" Target="../media/image400.svg"/><Relationship Id="rId136" Type="http://schemas.openxmlformats.org/officeDocument/2006/relationships/image" Target="../media/image419.png"/><Relationship Id="rId157" Type="http://schemas.openxmlformats.org/officeDocument/2006/relationships/image" Target="../media/image440.svg"/><Relationship Id="rId178" Type="http://schemas.openxmlformats.org/officeDocument/2006/relationships/image" Target="../media/image461.png"/><Relationship Id="rId301" Type="http://schemas.openxmlformats.org/officeDocument/2006/relationships/image" Target="../media/image584.png"/><Relationship Id="rId322" Type="http://schemas.openxmlformats.org/officeDocument/2006/relationships/image" Target="../media/image605.svg"/><Relationship Id="rId343" Type="http://schemas.openxmlformats.org/officeDocument/2006/relationships/image" Target="../media/image626.png"/><Relationship Id="rId364" Type="http://schemas.openxmlformats.org/officeDocument/2006/relationships/image" Target="../media/image647.svg"/><Relationship Id="rId61" Type="http://schemas.openxmlformats.org/officeDocument/2006/relationships/image" Target="../media/image350.svg"/><Relationship Id="rId82" Type="http://schemas.openxmlformats.org/officeDocument/2006/relationships/image" Target="../media/image369.png"/><Relationship Id="rId199" Type="http://schemas.openxmlformats.org/officeDocument/2006/relationships/image" Target="../media/image482.svg"/><Relationship Id="rId203" Type="http://schemas.openxmlformats.org/officeDocument/2006/relationships/image" Target="../media/image486.svg"/><Relationship Id="rId385" Type="http://schemas.openxmlformats.org/officeDocument/2006/relationships/image" Target="../media/image668.png"/><Relationship Id="rId19" Type="http://schemas.openxmlformats.org/officeDocument/2006/relationships/image" Target="../media/image196.svg"/><Relationship Id="rId224" Type="http://schemas.openxmlformats.org/officeDocument/2006/relationships/image" Target="../media/image507.png"/><Relationship Id="rId245" Type="http://schemas.openxmlformats.org/officeDocument/2006/relationships/image" Target="../media/image528.svg"/><Relationship Id="rId266" Type="http://schemas.openxmlformats.org/officeDocument/2006/relationships/image" Target="../media/image549.png"/><Relationship Id="rId287" Type="http://schemas.openxmlformats.org/officeDocument/2006/relationships/image" Target="../media/image570.png"/><Relationship Id="rId410" Type="http://schemas.openxmlformats.org/officeDocument/2006/relationships/image" Target="../media/image691.svg"/><Relationship Id="rId30" Type="http://schemas.openxmlformats.org/officeDocument/2006/relationships/image" Target="../media/image321.png"/><Relationship Id="rId105" Type="http://schemas.openxmlformats.org/officeDocument/2006/relationships/image" Target="../media/image390.svg"/><Relationship Id="rId126" Type="http://schemas.openxmlformats.org/officeDocument/2006/relationships/image" Target="../media/image409.png"/><Relationship Id="rId147" Type="http://schemas.openxmlformats.org/officeDocument/2006/relationships/image" Target="../media/image430.svg"/><Relationship Id="rId168" Type="http://schemas.openxmlformats.org/officeDocument/2006/relationships/image" Target="../media/image451.png"/><Relationship Id="rId312" Type="http://schemas.openxmlformats.org/officeDocument/2006/relationships/image" Target="../media/image595.svg"/><Relationship Id="rId333" Type="http://schemas.openxmlformats.org/officeDocument/2006/relationships/image" Target="../media/image616.png"/><Relationship Id="rId354" Type="http://schemas.openxmlformats.org/officeDocument/2006/relationships/image" Target="../media/image637.svg"/><Relationship Id="rId51" Type="http://schemas.openxmlformats.org/officeDocument/2006/relationships/image" Target="../media/image342.svg"/><Relationship Id="rId72" Type="http://schemas.openxmlformats.org/officeDocument/2006/relationships/image" Target="../media/image361.png"/><Relationship Id="rId93" Type="http://schemas.openxmlformats.org/officeDocument/2006/relationships/image" Target="../media/image380.svg"/><Relationship Id="rId189" Type="http://schemas.openxmlformats.org/officeDocument/2006/relationships/image" Target="../media/image472.svg"/><Relationship Id="rId375" Type="http://schemas.openxmlformats.org/officeDocument/2006/relationships/image" Target="../media/image658.png"/><Relationship Id="rId396" Type="http://schemas.openxmlformats.org/officeDocument/2006/relationships/image" Target="../media/image679.svg"/><Relationship Id="rId3" Type="http://schemas.openxmlformats.org/officeDocument/2006/relationships/image" Target="../media/image296.svg"/><Relationship Id="rId214" Type="http://schemas.openxmlformats.org/officeDocument/2006/relationships/image" Target="../media/image497.png"/><Relationship Id="rId235" Type="http://schemas.openxmlformats.org/officeDocument/2006/relationships/image" Target="../media/image518.svg"/><Relationship Id="rId256" Type="http://schemas.openxmlformats.org/officeDocument/2006/relationships/image" Target="../media/image539.png"/><Relationship Id="rId277" Type="http://schemas.openxmlformats.org/officeDocument/2006/relationships/image" Target="../media/image560.svg"/><Relationship Id="rId298" Type="http://schemas.openxmlformats.org/officeDocument/2006/relationships/image" Target="../media/image581.svg"/><Relationship Id="rId400" Type="http://schemas.openxmlformats.org/officeDocument/2006/relationships/image" Target="../media/image232.svg"/><Relationship Id="rId421" Type="http://schemas.openxmlformats.org/officeDocument/2006/relationships/image" Target="../media/image702.png"/><Relationship Id="rId116" Type="http://schemas.openxmlformats.org/officeDocument/2006/relationships/image" Target="../media/image401.png"/><Relationship Id="rId137" Type="http://schemas.openxmlformats.org/officeDocument/2006/relationships/image" Target="../media/image420.svg"/><Relationship Id="rId158" Type="http://schemas.openxmlformats.org/officeDocument/2006/relationships/image" Target="../media/image441.png"/><Relationship Id="rId302" Type="http://schemas.openxmlformats.org/officeDocument/2006/relationships/image" Target="../media/image585.svg"/><Relationship Id="rId323" Type="http://schemas.openxmlformats.org/officeDocument/2006/relationships/image" Target="../media/image606.png"/><Relationship Id="rId344" Type="http://schemas.openxmlformats.org/officeDocument/2006/relationships/image" Target="../media/image627.svg"/><Relationship Id="rId20" Type="http://schemas.openxmlformats.org/officeDocument/2006/relationships/image" Target="../media/image311.png"/><Relationship Id="rId41" Type="http://schemas.openxmlformats.org/officeDocument/2006/relationships/image" Target="../media/image332.svg"/><Relationship Id="rId62" Type="http://schemas.openxmlformats.org/officeDocument/2006/relationships/image" Target="../media/image351.png"/><Relationship Id="rId83" Type="http://schemas.openxmlformats.org/officeDocument/2006/relationships/image" Target="../media/image370.svg"/><Relationship Id="rId179" Type="http://schemas.openxmlformats.org/officeDocument/2006/relationships/image" Target="../media/image462.svg"/><Relationship Id="rId365" Type="http://schemas.openxmlformats.org/officeDocument/2006/relationships/image" Target="../media/image648.png"/><Relationship Id="rId386" Type="http://schemas.openxmlformats.org/officeDocument/2006/relationships/image" Target="../media/image669.svg"/><Relationship Id="rId190" Type="http://schemas.openxmlformats.org/officeDocument/2006/relationships/image" Target="../media/image473.png"/><Relationship Id="rId204" Type="http://schemas.openxmlformats.org/officeDocument/2006/relationships/image" Target="../media/image487.png"/><Relationship Id="rId225" Type="http://schemas.openxmlformats.org/officeDocument/2006/relationships/image" Target="../media/image508.svg"/><Relationship Id="rId246" Type="http://schemas.openxmlformats.org/officeDocument/2006/relationships/image" Target="../media/image529.png"/><Relationship Id="rId267" Type="http://schemas.openxmlformats.org/officeDocument/2006/relationships/image" Target="../media/image550.svg"/><Relationship Id="rId288" Type="http://schemas.openxmlformats.org/officeDocument/2006/relationships/image" Target="../media/image571.svg"/><Relationship Id="rId411" Type="http://schemas.openxmlformats.org/officeDocument/2006/relationships/image" Target="../media/image692.png"/><Relationship Id="rId106" Type="http://schemas.openxmlformats.org/officeDocument/2006/relationships/image" Target="../media/image391.png"/><Relationship Id="rId127" Type="http://schemas.openxmlformats.org/officeDocument/2006/relationships/image" Target="../media/image410.svg"/><Relationship Id="rId313" Type="http://schemas.openxmlformats.org/officeDocument/2006/relationships/image" Target="../media/image596.png"/><Relationship Id="rId10" Type="http://schemas.openxmlformats.org/officeDocument/2006/relationships/image" Target="../media/image303.png"/><Relationship Id="rId31" Type="http://schemas.openxmlformats.org/officeDocument/2006/relationships/image" Target="../media/image322.svg"/><Relationship Id="rId52" Type="http://schemas.openxmlformats.org/officeDocument/2006/relationships/image" Target="../media/image343.png"/><Relationship Id="rId73" Type="http://schemas.openxmlformats.org/officeDocument/2006/relationships/image" Target="../media/image362.svg"/><Relationship Id="rId94" Type="http://schemas.openxmlformats.org/officeDocument/2006/relationships/image" Target="../media/image381.png"/><Relationship Id="rId148" Type="http://schemas.openxmlformats.org/officeDocument/2006/relationships/image" Target="../media/image431.png"/><Relationship Id="rId169" Type="http://schemas.openxmlformats.org/officeDocument/2006/relationships/image" Target="../media/image452.svg"/><Relationship Id="rId334" Type="http://schemas.openxmlformats.org/officeDocument/2006/relationships/image" Target="../media/image617.svg"/><Relationship Id="rId355" Type="http://schemas.openxmlformats.org/officeDocument/2006/relationships/image" Target="../media/image638.png"/><Relationship Id="rId376" Type="http://schemas.openxmlformats.org/officeDocument/2006/relationships/image" Target="../media/image659.svg"/><Relationship Id="rId397" Type="http://schemas.openxmlformats.org/officeDocument/2006/relationships/image" Target="../media/image680.png"/><Relationship Id="rId4" Type="http://schemas.openxmlformats.org/officeDocument/2006/relationships/image" Target="../media/image297.png"/><Relationship Id="rId180" Type="http://schemas.openxmlformats.org/officeDocument/2006/relationships/image" Target="../media/image463.png"/><Relationship Id="rId215" Type="http://schemas.openxmlformats.org/officeDocument/2006/relationships/image" Target="../media/image498.svg"/><Relationship Id="rId236" Type="http://schemas.openxmlformats.org/officeDocument/2006/relationships/image" Target="../media/image519.png"/><Relationship Id="rId257" Type="http://schemas.openxmlformats.org/officeDocument/2006/relationships/image" Target="../media/image540.svg"/><Relationship Id="rId278" Type="http://schemas.openxmlformats.org/officeDocument/2006/relationships/image" Target="../media/image561.png"/><Relationship Id="rId401" Type="http://schemas.openxmlformats.org/officeDocument/2006/relationships/image" Target="../media/image682.png"/><Relationship Id="rId422" Type="http://schemas.openxmlformats.org/officeDocument/2006/relationships/image" Target="../media/image703.svg"/><Relationship Id="rId303" Type="http://schemas.openxmlformats.org/officeDocument/2006/relationships/image" Target="../media/image586.png"/><Relationship Id="rId42" Type="http://schemas.openxmlformats.org/officeDocument/2006/relationships/image" Target="../media/image333.png"/><Relationship Id="rId84" Type="http://schemas.openxmlformats.org/officeDocument/2006/relationships/image" Target="../media/image371.png"/><Relationship Id="rId138" Type="http://schemas.openxmlformats.org/officeDocument/2006/relationships/image" Target="../media/image421.png"/><Relationship Id="rId345" Type="http://schemas.openxmlformats.org/officeDocument/2006/relationships/image" Target="../media/image628.png"/><Relationship Id="rId387" Type="http://schemas.openxmlformats.org/officeDocument/2006/relationships/image" Target="../media/image670.png"/><Relationship Id="rId191" Type="http://schemas.openxmlformats.org/officeDocument/2006/relationships/image" Target="../media/image474.svg"/><Relationship Id="rId205" Type="http://schemas.openxmlformats.org/officeDocument/2006/relationships/image" Target="../media/image488.svg"/><Relationship Id="rId247" Type="http://schemas.openxmlformats.org/officeDocument/2006/relationships/image" Target="../media/image530.svg"/><Relationship Id="rId412" Type="http://schemas.openxmlformats.org/officeDocument/2006/relationships/image" Target="../media/image693.svg"/><Relationship Id="rId107" Type="http://schemas.openxmlformats.org/officeDocument/2006/relationships/image" Target="../media/image392.svg"/><Relationship Id="rId289" Type="http://schemas.openxmlformats.org/officeDocument/2006/relationships/image" Target="../media/image572.png"/><Relationship Id="rId11" Type="http://schemas.openxmlformats.org/officeDocument/2006/relationships/image" Target="../media/image304.svg"/><Relationship Id="rId53" Type="http://schemas.openxmlformats.org/officeDocument/2006/relationships/image" Target="../media/image344.svg"/><Relationship Id="rId149" Type="http://schemas.openxmlformats.org/officeDocument/2006/relationships/image" Target="../media/image432.svg"/><Relationship Id="rId314" Type="http://schemas.openxmlformats.org/officeDocument/2006/relationships/image" Target="../media/image597.svg"/><Relationship Id="rId356" Type="http://schemas.openxmlformats.org/officeDocument/2006/relationships/image" Target="../media/image639.svg"/><Relationship Id="rId398" Type="http://schemas.openxmlformats.org/officeDocument/2006/relationships/image" Target="../media/image681.svg"/><Relationship Id="rId95" Type="http://schemas.openxmlformats.org/officeDocument/2006/relationships/image" Target="../media/image382.svg"/><Relationship Id="rId160" Type="http://schemas.openxmlformats.org/officeDocument/2006/relationships/image" Target="../media/image443.png"/><Relationship Id="rId216" Type="http://schemas.openxmlformats.org/officeDocument/2006/relationships/image" Target="../media/image499.png"/><Relationship Id="rId423" Type="http://schemas.openxmlformats.org/officeDocument/2006/relationships/image" Target="../media/image704.png"/><Relationship Id="rId258" Type="http://schemas.openxmlformats.org/officeDocument/2006/relationships/image" Target="../media/image541.png"/><Relationship Id="rId22" Type="http://schemas.openxmlformats.org/officeDocument/2006/relationships/image" Target="../media/image313.png"/><Relationship Id="rId64" Type="http://schemas.openxmlformats.org/officeDocument/2006/relationships/image" Target="../media/image353.png"/><Relationship Id="rId118" Type="http://schemas.openxmlformats.org/officeDocument/2006/relationships/image" Target="../media/image403.png"/><Relationship Id="rId325" Type="http://schemas.openxmlformats.org/officeDocument/2006/relationships/image" Target="../media/image608.png"/><Relationship Id="rId367" Type="http://schemas.openxmlformats.org/officeDocument/2006/relationships/image" Target="../media/image650.png"/><Relationship Id="rId171" Type="http://schemas.openxmlformats.org/officeDocument/2006/relationships/image" Target="../media/image454.svg"/><Relationship Id="rId227" Type="http://schemas.openxmlformats.org/officeDocument/2006/relationships/image" Target="../media/image510.svg"/><Relationship Id="rId269" Type="http://schemas.openxmlformats.org/officeDocument/2006/relationships/image" Target="../media/image552.svg"/><Relationship Id="rId33" Type="http://schemas.openxmlformats.org/officeDocument/2006/relationships/image" Target="../media/image324.svg"/><Relationship Id="rId129" Type="http://schemas.openxmlformats.org/officeDocument/2006/relationships/image" Target="../media/image412.svg"/><Relationship Id="rId280" Type="http://schemas.openxmlformats.org/officeDocument/2006/relationships/image" Target="../media/image563.png"/><Relationship Id="rId336" Type="http://schemas.openxmlformats.org/officeDocument/2006/relationships/image" Target="../media/image619.svg"/><Relationship Id="rId75" Type="http://schemas.openxmlformats.org/officeDocument/2006/relationships/image" Target="../media/image364.svg"/><Relationship Id="rId140" Type="http://schemas.openxmlformats.org/officeDocument/2006/relationships/image" Target="../media/image423.png"/><Relationship Id="rId182" Type="http://schemas.openxmlformats.org/officeDocument/2006/relationships/image" Target="../media/image465.png"/><Relationship Id="rId378" Type="http://schemas.openxmlformats.org/officeDocument/2006/relationships/image" Target="../media/image661.svg"/><Relationship Id="rId403" Type="http://schemas.openxmlformats.org/officeDocument/2006/relationships/image" Target="../media/image684.png"/><Relationship Id="rId6" Type="http://schemas.openxmlformats.org/officeDocument/2006/relationships/image" Target="../media/image299.png"/><Relationship Id="rId238" Type="http://schemas.openxmlformats.org/officeDocument/2006/relationships/image" Target="../media/image521.png"/><Relationship Id="rId291" Type="http://schemas.openxmlformats.org/officeDocument/2006/relationships/image" Target="../media/image574.png"/><Relationship Id="rId305" Type="http://schemas.openxmlformats.org/officeDocument/2006/relationships/image" Target="../media/image588.png"/><Relationship Id="rId347" Type="http://schemas.openxmlformats.org/officeDocument/2006/relationships/image" Target="../media/image630.png"/><Relationship Id="rId44" Type="http://schemas.openxmlformats.org/officeDocument/2006/relationships/image" Target="../media/image335.png"/><Relationship Id="rId86" Type="http://schemas.openxmlformats.org/officeDocument/2006/relationships/image" Target="../media/image373.png"/><Relationship Id="rId151" Type="http://schemas.openxmlformats.org/officeDocument/2006/relationships/image" Target="../media/image434.svg"/><Relationship Id="rId389" Type="http://schemas.openxmlformats.org/officeDocument/2006/relationships/image" Target="../media/image672.png"/><Relationship Id="rId193" Type="http://schemas.openxmlformats.org/officeDocument/2006/relationships/image" Target="../media/image476.svg"/><Relationship Id="rId207" Type="http://schemas.openxmlformats.org/officeDocument/2006/relationships/image" Target="../media/image490.svg"/><Relationship Id="rId249" Type="http://schemas.openxmlformats.org/officeDocument/2006/relationships/image" Target="../media/image532.svg"/><Relationship Id="rId414" Type="http://schemas.openxmlformats.org/officeDocument/2006/relationships/image" Target="../media/image695.svg"/><Relationship Id="rId13" Type="http://schemas.openxmlformats.org/officeDocument/2006/relationships/image" Target="../media/image306.svg"/><Relationship Id="rId109" Type="http://schemas.openxmlformats.org/officeDocument/2006/relationships/image" Target="../media/image394.svg"/><Relationship Id="rId260" Type="http://schemas.openxmlformats.org/officeDocument/2006/relationships/image" Target="../media/image543.png"/><Relationship Id="rId316" Type="http://schemas.openxmlformats.org/officeDocument/2006/relationships/image" Target="../media/image599.svg"/><Relationship Id="rId55" Type="http://schemas.openxmlformats.org/officeDocument/2006/relationships/image" Target="../media/image258.svg"/><Relationship Id="rId97" Type="http://schemas.openxmlformats.org/officeDocument/2006/relationships/image" Target="../media/image384.svg"/><Relationship Id="rId120" Type="http://schemas.openxmlformats.org/officeDocument/2006/relationships/image" Target="../media/image405.png"/><Relationship Id="rId358" Type="http://schemas.openxmlformats.org/officeDocument/2006/relationships/image" Target="../media/image641.svg"/><Relationship Id="rId162" Type="http://schemas.openxmlformats.org/officeDocument/2006/relationships/image" Target="../media/image445.png"/><Relationship Id="rId218" Type="http://schemas.openxmlformats.org/officeDocument/2006/relationships/image" Target="../media/image501.png"/><Relationship Id="rId425" Type="http://schemas.openxmlformats.org/officeDocument/2006/relationships/image" Target="../media/image706.png"/><Relationship Id="rId271" Type="http://schemas.openxmlformats.org/officeDocument/2006/relationships/image" Target="../media/image554.svg"/><Relationship Id="rId24" Type="http://schemas.openxmlformats.org/officeDocument/2006/relationships/image" Target="../media/image315.png"/><Relationship Id="rId66" Type="http://schemas.openxmlformats.org/officeDocument/2006/relationships/image" Target="../media/image355.png"/><Relationship Id="rId131" Type="http://schemas.openxmlformats.org/officeDocument/2006/relationships/image" Target="../media/image414.svg"/><Relationship Id="rId327" Type="http://schemas.openxmlformats.org/officeDocument/2006/relationships/image" Target="../media/image610.png"/><Relationship Id="rId369" Type="http://schemas.openxmlformats.org/officeDocument/2006/relationships/image" Target="../media/image652.png"/><Relationship Id="rId173" Type="http://schemas.openxmlformats.org/officeDocument/2006/relationships/image" Target="../media/image456.svg"/><Relationship Id="rId229" Type="http://schemas.openxmlformats.org/officeDocument/2006/relationships/image" Target="../media/image512.svg"/><Relationship Id="rId380" Type="http://schemas.openxmlformats.org/officeDocument/2006/relationships/image" Target="../media/image663.svg"/><Relationship Id="rId240" Type="http://schemas.openxmlformats.org/officeDocument/2006/relationships/image" Target="../media/image523.png"/><Relationship Id="rId35" Type="http://schemas.openxmlformats.org/officeDocument/2006/relationships/image" Target="../media/image326.svg"/><Relationship Id="rId77" Type="http://schemas.openxmlformats.org/officeDocument/2006/relationships/image" Target="../media/image366.svg"/><Relationship Id="rId100" Type="http://schemas.openxmlformats.org/officeDocument/2006/relationships/image" Target="../media/image385.png"/><Relationship Id="rId282" Type="http://schemas.openxmlformats.org/officeDocument/2006/relationships/image" Target="../media/image565.svg"/><Relationship Id="rId338" Type="http://schemas.openxmlformats.org/officeDocument/2006/relationships/image" Target="../media/image621.svg"/><Relationship Id="rId8" Type="http://schemas.openxmlformats.org/officeDocument/2006/relationships/image" Target="../media/image301.png"/><Relationship Id="rId142" Type="http://schemas.openxmlformats.org/officeDocument/2006/relationships/image" Target="../media/image425.png"/><Relationship Id="rId184" Type="http://schemas.openxmlformats.org/officeDocument/2006/relationships/image" Target="../media/image467.png"/><Relationship Id="rId391" Type="http://schemas.openxmlformats.org/officeDocument/2006/relationships/image" Target="../media/image674.png"/><Relationship Id="rId405" Type="http://schemas.openxmlformats.org/officeDocument/2006/relationships/image" Target="../media/image686.png"/><Relationship Id="rId251" Type="http://schemas.openxmlformats.org/officeDocument/2006/relationships/image" Target="../media/image534.svg"/><Relationship Id="rId46" Type="http://schemas.openxmlformats.org/officeDocument/2006/relationships/image" Target="../media/image337.png"/><Relationship Id="rId293" Type="http://schemas.openxmlformats.org/officeDocument/2006/relationships/image" Target="../media/image576.png"/><Relationship Id="rId307" Type="http://schemas.openxmlformats.org/officeDocument/2006/relationships/image" Target="../media/image590.png"/><Relationship Id="rId349" Type="http://schemas.openxmlformats.org/officeDocument/2006/relationships/image" Target="../media/image632.png"/><Relationship Id="rId88" Type="http://schemas.openxmlformats.org/officeDocument/2006/relationships/image" Target="../media/image375.png"/><Relationship Id="rId111" Type="http://schemas.openxmlformats.org/officeDocument/2006/relationships/image" Target="../media/image396.svg"/><Relationship Id="rId153" Type="http://schemas.openxmlformats.org/officeDocument/2006/relationships/image" Target="../media/image436.svg"/><Relationship Id="rId195" Type="http://schemas.openxmlformats.org/officeDocument/2006/relationships/image" Target="../media/image478.svg"/><Relationship Id="rId209" Type="http://schemas.openxmlformats.org/officeDocument/2006/relationships/image" Target="../media/image492.svg"/><Relationship Id="rId360" Type="http://schemas.openxmlformats.org/officeDocument/2006/relationships/image" Target="../media/image643.svg"/><Relationship Id="rId416" Type="http://schemas.openxmlformats.org/officeDocument/2006/relationships/image" Target="../media/image697.svg"/><Relationship Id="rId220" Type="http://schemas.openxmlformats.org/officeDocument/2006/relationships/image" Target="../media/image503.png"/><Relationship Id="rId15" Type="http://schemas.openxmlformats.org/officeDocument/2006/relationships/image" Target="../media/image308.svg"/><Relationship Id="rId57" Type="http://schemas.openxmlformats.org/officeDocument/2006/relationships/image" Target="../media/image346.svg"/><Relationship Id="rId262" Type="http://schemas.openxmlformats.org/officeDocument/2006/relationships/image" Target="../media/image545.png"/><Relationship Id="rId318" Type="http://schemas.openxmlformats.org/officeDocument/2006/relationships/image" Target="../media/image601.svg"/><Relationship Id="rId99" Type="http://schemas.openxmlformats.org/officeDocument/2006/relationships/image" Target="../media/image234.svg"/><Relationship Id="rId122" Type="http://schemas.openxmlformats.org/officeDocument/2006/relationships/image" Target="../media/image239.png"/><Relationship Id="rId164" Type="http://schemas.openxmlformats.org/officeDocument/2006/relationships/image" Target="../media/image447.png"/><Relationship Id="rId371" Type="http://schemas.openxmlformats.org/officeDocument/2006/relationships/image" Target="../media/image654.png"/><Relationship Id="rId26" Type="http://schemas.openxmlformats.org/officeDocument/2006/relationships/image" Target="../media/image317.png"/><Relationship Id="rId231" Type="http://schemas.openxmlformats.org/officeDocument/2006/relationships/image" Target="../media/image514.svg"/><Relationship Id="rId273" Type="http://schemas.openxmlformats.org/officeDocument/2006/relationships/image" Target="../media/image556.svg"/><Relationship Id="rId329" Type="http://schemas.openxmlformats.org/officeDocument/2006/relationships/image" Target="../media/image612.png"/><Relationship Id="rId68" Type="http://schemas.openxmlformats.org/officeDocument/2006/relationships/image" Target="../media/image357.png"/><Relationship Id="rId133" Type="http://schemas.openxmlformats.org/officeDocument/2006/relationships/image" Target="../media/image416.svg"/><Relationship Id="rId175" Type="http://schemas.openxmlformats.org/officeDocument/2006/relationships/image" Target="../media/image458.svg"/><Relationship Id="rId340" Type="http://schemas.openxmlformats.org/officeDocument/2006/relationships/image" Target="../media/image623.svg"/><Relationship Id="rId200" Type="http://schemas.openxmlformats.org/officeDocument/2006/relationships/image" Target="../media/image483.png"/><Relationship Id="rId382" Type="http://schemas.openxmlformats.org/officeDocument/2006/relationships/image" Target="../media/image665.svg"/><Relationship Id="rId242" Type="http://schemas.openxmlformats.org/officeDocument/2006/relationships/image" Target="../media/image525.png"/><Relationship Id="rId284" Type="http://schemas.openxmlformats.org/officeDocument/2006/relationships/image" Target="../media/image567.svg"/><Relationship Id="rId37" Type="http://schemas.openxmlformats.org/officeDocument/2006/relationships/image" Target="../media/image328.svg"/><Relationship Id="rId79" Type="http://schemas.openxmlformats.org/officeDocument/2006/relationships/image" Target="../media/image224.svg"/><Relationship Id="rId102" Type="http://schemas.openxmlformats.org/officeDocument/2006/relationships/image" Target="../media/image387.png"/><Relationship Id="rId144" Type="http://schemas.openxmlformats.org/officeDocument/2006/relationships/image" Target="../media/image427.png"/><Relationship Id="rId90" Type="http://schemas.openxmlformats.org/officeDocument/2006/relationships/image" Target="../media/image377.png"/><Relationship Id="rId186" Type="http://schemas.openxmlformats.org/officeDocument/2006/relationships/image" Target="../media/image469.png"/><Relationship Id="rId351" Type="http://schemas.openxmlformats.org/officeDocument/2006/relationships/image" Target="../media/image634.png"/><Relationship Id="rId393" Type="http://schemas.openxmlformats.org/officeDocument/2006/relationships/image" Target="../media/image676.png"/><Relationship Id="rId407" Type="http://schemas.openxmlformats.org/officeDocument/2006/relationships/image" Target="../media/image688.png"/><Relationship Id="rId211" Type="http://schemas.openxmlformats.org/officeDocument/2006/relationships/image" Target="../media/image494.svg"/><Relationship Id="rId253" Type="http://schemas.openxmlformats.org/officeDocument/2006/relationships/image" Target="../media/image536.svg"/><Relationship Id="rId295" Type="http://schemas.openxmlformats.org/officeDocument/2006/relationships/image" Target="../media/image578.png"/><Relationship Id="rId309" Type="http://schemas.openxmlformats.org/officeDocument/2006/relationships/image" Target="../media/image592.png"/><Relationship Id="rId48" Type="http://schemas.openxmlformats.org/officeDocument/2006/relationships/image" Target="../media/image339.png"/><Relationship Id="rId113" Type="http://schemas.openxmlformats.org/officeDocument/2006/relationships/image" Target="../media/image398.svg"/><Relationship Id="rId320" Type="http://schemas.openxmlformats.org/officeDocument/2006/relationships/image" Target="../media/image603.svg"/><Relationship Id="rId155" Type="http://schemas.openxmlformats.org/officeDocument/2006/relationships/image" Target="../media/image438.svg"/><Relationship Id="rId197" Type="http://schemas.openxmlformats.org/officeDocument/2006/relationships/image" Target="../media/image480.svg"/><Relationship Id="rId362" Type="http://schemas.openxmlformats.org/officeDocument/2006/relationships/image" Target="../media/image645.svg"/><Relationship Id="rId418" Type="http://schemas.openxmlformats.org/officeDocument/2006/relationships/image" Target="../media/image699.svg"/><Relationship Id="rId222" Type="http://schemas.openxmlformats.org/officeDocument/2006/relationships/image" Target="../media/image505.png"/><Relationship Id="rId264" Type="http://schemas.openxmlformats.org/officeDocument/2006/relationships/image" Target="../media/image547.png"/><Relationship Id="rId17" Type="http://schemas.openxmlformats.org/officeDocument/2006/relationships/image" Target="../media/image310.svg"/><Relationship Id="rId59" Type="http://schemas.openxmlformats.org/officeDocument/2006/relationships/image" Target="../media/image348.svg"/><Relationship Id="rId124" Type="http://schemas.openxmlformats.org/officeDocument/2006/relationships/image" Target="../media/image407.png"/></Relationships>
</file>

<file path=ppt/slideLayouts/_rels/slideLayout39.xml.rels><?xml version="1.0" encoding="UTF-8" standalone="yes"?>
<Relationships xmlns="http://schemas.openxmlformats.org/package/2006/relationships"><Relationship Id="rId117" Type="http://schemas.openxmlformats.org/officeDocument/2006/relationships/image" Target="../media/image789.svg"/><Relationship Id="rId21" Type="http://schemas.openxmlformats.org/officeDocument/2006/relationships/image" Target="../media/image727.svg"/><Relationship Id="rId42" Type="http://schemas.openxmlformats.org/officeDocument/2006/relationships/image" Target="../media/image738.png"/><Relationship Id="rId63" Type="http://schemas.openxmlformats.org/officeDocument/2006/relationships/image" Target="../media/image745.png"/><Relationship Id="rId84" Type="http://schemas.openxmlformats.org/officeDocument/2006/relationships/image" Target="../media/image764.svg"/><Relationship Id="rId138" Type="http://schemas.openxmlformats.org/officeDocument/2006/relationships/image" Target="../media/image810.png"/><Relationship Id="rId159" Type="http://schemas.openxmlformats.org/officeDocument/2006/relationships/image" Target="../media/image827.svg"/><Relationship Id="rId170" Type="http://schemas.openxmlformats.org/officeDocument/2006/relationships/image" Target="../media/image225.png"/><Relationship Id="rId107" Type="http://schemas.openxmlformats.org/officeDocument/2006/relationships/image" Target="../media/image642.png"/><Relationship Id="rId11" Type="http://schemas.openxmlformats.org/officeDocument/2006/relationships/image" Target="../media/image717.svg"/><Relationship Id="rId32" Type="http://schemas.openxmlformats.org/officeDocument/2006/relationships/image" Target="../media/image736.png"/><Relationship Id="rId53" Type="http://schemas.openxmlformats.org/officeDocument/2006/relationships/image" Target="../media/image743.png"/><Relationship Id="rId74" Type="http://schemas.openxmlformats.org/officeDocument/2006/relationships/image" Target="../media/image756.svg"/><Relationship Id="rId128" Type="http://schemas.openxmlformats.org/officeDocument/2006/relationships/image" Target="../media/image800.png"/><Relationship Id="rId149" Type="http://schemas.openxmlformats.org/officeDocument/2006/relationships/image" Target="../media/image821.svg"/><Relationship Id="rId5" Type="http://schemas.openxmlformats.org/officeDocument/2006/relationships/image" Target="../media/image711.svg"/><Relationship Id="rId95" Type="http://schemas.openxmlformats.org/officeDocument/2006/relationships/image" Target="../media/image773.png"/><Relationship Id="rId160" Type="http://schemas.openxmlformats.org/officeDocument/2006/relationships/image" Target="../media/image828.png"/><Relationship Id="rId22" Type="http://schemas.openxmlformats.org/officeDocument/2006/relationships/image" Target="../media/image728.png"/><Relationship Id="rId43" Type="http://schemas.openxmlformats.org/officeDocument/2006/relationships/image" Target="../media/image739.svg"/><Relationship Id="rId64" Type="http://schemas.openxmlformats.org/officeDocument/2006/relationships/image" Target="../media/image746.svg"/><Relationship Id="rId118" Type="http://schemas.openxmlformats.org/officeDocument/2006/relationships/image" Target="../media/image790.png"/><Relationship Id="rId139" Type="http://schemas.openxmlformats.org/officeDocument/2006/relationships/image" Target="../media/image811.svg"/><Relationship Id="rId85" Type="http://schemas.openxmlformats.org/officeDocument/2006/relationships/image" Target="../media/image765.png"/><Relationship Id="rId150" Type="http://schemas.openxmlformats.org/officeDocument/2006/relationships/image" Target="../media/image822.png"/><Relationship Id="rId171" Type="http://schemas.openxmlformats.org/officeDocument/2006/relationships/image" Target="../media/image226.svg"/><Relationship Id="rId12" Type="http://schemas.openxmlformats.org/officeDocument/2006/relationships/image" Target="../media/image718.png"/><Relationship Id="rId33" Type="http://schemas.openxmlformats.org/officeDocument/2006/relationships/image" Target="../media/image737.svg"/><Relationship Id="rId108" Type="http://schemas.openxmlformats.org/officeDocument/2006/relationships/image" Target="../media/image643.svg"/><Relationship Id="rId129" Type="http://schemas.openxmlformats.org/officeDocument/2006/relationships/image" Target="../media/image801.svg"/><Relationship Id="rId54" Type="http://schemas.openxmlformats.org/officeDocument/2006/relationships/image" Target="../media/image744.svg"/><Relationship Id="rId75" Type="http://schemas.openxmlformats.org/officeDocument/2006/relationships/image" Target="../media/image757.png"/><Relationship Id="rId96" Type="http://schemas.openxmlformats.org/officeDocument/2006/relationships/image" Target="../media/image774.svg"/><Relationship Id="rId140" Type="http://schemas.openxmlformats.org/officeDocument/2006/relationships/image" Target="../media/image812.png"/><Relationship Id="rId161" Type="http://schemas.openxmlformats.org/officeDocument/2006/relationships/image" Target="../media/image829.svg"/><Relationship Id="rId1" Type="http://schemas.openxmlformats.org/officeDocument/2006/relationships/slideMaster" Target="../slideMasters/slideMaster3.xml"/><Relationship Id="rId6" Type="http://schemas.openxmlformats.org/officeDocument/2006/relationships/image" Target="../media/image712.png"/><Relationship Id="rId23" Type="http://schemas.openxmlformats.org/officeDocument/2006/relationships/image" Target="../media/image729.svg"/><Relationship Id="rId28" Type="http://schemas.openxmlformats.org/officeDocument/2006/relationships/image" Target="../media/image664.png"/><Relationship Id="rId49" Type="http://schemas.openxmlformats.org/officeDocument/2006/relationships/image" Target="../media/image334.svg"/><Relationship Id="rId114" Type="http://schemas.openxmlformats.org/officeDocument/2006/relationships/image" Target="../media/image786.svg"/><Relationship Id="rId119" Type="http://schemas.openxmlformats.org/officeDocument/2006/relationships/image" Target="../media/image791.svg"/><Relationship Id="rId44" Type="http://schemas.openxmlformats.org/officeDocument/2006/relationships/image" Target="../media/image740.png"/><Relationship Id="rId60" Type="http://schemas.openxmlformats.org/officeDocument/2006/relationships/image" Target="../media/image212.svg"/><Relationship Id="rId65" Type="http://schemas.openxmlformats.org/officeDocument/2006/relationships/image" Target="../media/image747.png"/><Relationship Id="rId81" Type="http://schemas.openxmlformats.org/officeDocument/2006/relationships/image" Target="../media/image694.png"/><Relationship Id="rId86" Type="http://schemas.openxmlformats.org/officeDocument/2006/relationships/image" Target="../media/image766.svg"/><Relationship Id="rId130" Type="http://schemas.openxmlformats.org/officeDocument/2006/relationships/image" Target="../media/image802.png"/><Relationship Id="rId135" Type="http://schemas.openxmlformats.org/officeDocument/2006/relationships/image" Target="../media/image807.svg"/><Relationship Id="rId151" Type="http://schemas.openxmlformats.org/officeDocument/2006/relationships/image" Target="../media/image823.svg"/><Relationship Id="rId156" Type="http://schemas.openxmlformats.org/officeDocument/2006/relationships/image" Target="../media/image395.png"/><Relationship Id="rId172" Type="http://schemas.openxmlformats.org/officeDocument/2006/relationships/image" Target="../media/image832.png"/><Relationship Id="rId13" Type="http://schemas.openxmlformats.org/officeDocument/2006/relationships/image" Target="../media/image719.svg"/><Relationship Id="rId18" Type="http://schemas.openxmlformats.org/officeDocument/2006/relationships/image" Target="../media/image724.png"/><Relationship Id="rId39" Type="http://schemas.openxmlformats.org/officeDocument/2006/relationships/image" Target="../media/image220.svg"/><Relationship Id="rId109" Type="http://schemas.openxmlformats.org/officeDocument/2006/relationships/image" Target="../media/image781.png"/><Relationship Id="rId34" Type="http://schemas.openxmlformats.org/officeDocument/2006/relationships/image" Target="../media/image163.png"/><Relationship Id="rId50" Type="http://schemas.openxmlformats.org/officeDocument/2006/relationships/image" Target="../media/image259.png"/><Relationship Id="rId55" Type="http://schemas.openxmlformats.org/officeDocument/2006/relationships/image" Target="../media/image377.png"/><Relationship Id="rId76" Type="http://schemas.openxmlformats.org/officeDocument/2006/relationships/image" Target="../media/image758.svg"/><Relationship Id="rId97" Type="http://schemas.openxmlformats.org/officeDocument/2006/relationships/image" Target="../media/image775.png"/><Relationship Id="rId104" Type="http://schemas.openxmlformats.org/officeDocument/2006/relationships/image" Target="../media/image780.svg"/><Relationship Id="rId120" Type="http://schemas.openxmlformats.org/officeDocument/2006/relationships/image" Target="../media/image792.png"/><Relationship Id="rId125" Type="http://schemas.openxmlformats.org/officeDocument/2006/relationships/image" Target="../media/image797.svg"/><Relationship Id="rId141" Type="http://schemas.openxmlformats.org/officeDocument/2006/relationships/image" Target="../media/image813.svg"/><Relationship Id="rId146" Type="http://schemas.openxmlformats.org/officeDocument/2006/relationships/image" Target="../media/image818.png"/><Relationship Id="rId167" Type="http://schemas.openxmlformats.org/officeDocument/2006/relationships/image" Target="../media/image831.svg"/><Relationship Id="rId7" Type="http://schemas.openxmlformats.org/officeDocument/2006/relationships/image" Target="../media/image713.svg"/><Relationship Id="rId71" Type="http://schemas.openxmlformats.org/officeDocument/2006/relationships/image" Target="../media/image753.png"/><Relationship Id="rId92" Type="http://schemas.openxmlformats.org/officeDocument/2006/relationships/image" Target="../media/image432.svg"/><Relationship Id="rId162" Type="http://schemas.openxmlformats.org/officeDocument/2006/relationships/image" Target="../media/image231.png"/><Relationship Id="rId2" Type="http://schemas.openxmlformats.org/officeDocument/2006/relationships/image" Target="../media/image708.png"/><Relationship Id="rId29" Type="http://schemas.openxmlformats.org/officeDocument/2006/relationships/image" Target="../media/image665.svg"/><Relationship Id="rId24" Type="http://schemas.openxmlformats.org/officeDocument/2006/relationships/image" Target="../media/image730.png"/><Relationship Id="rId40" Type="http://schemas.openxmlformats.org/officeDocument/2006/relationships/image" Target="../media/image670.png"/><Relationship Id="rId45" Type="http://schemas.openxmlformats.org/officeDocument/2006/relationships/image" Target="../media/image741.svg"/><Relationship Id="rId66" Type="http://schemas.openxmlformats.org/officeDocument/2006/relationships/image" Target="../media/image748.svg"/><Relationship Id="rId87" Type="http://schemas.openxmlformats.org/officeDocument/2006/relationships/image" Target="../media/image767.png"/><Relationship Id="rId110" Type="http://schemas.openxmlformats.org/officeDocument/2006/relationships/image" Target="../media/image782.svg"/><Relationship Id="rId115" Type="http://schemas.openxmlformats.org/officeDocument/2006/relationships/image" Target="../media/image787.png"/><Relationship Id="rId131" Type="http://schemas.openxmlformats.org/officeDocument/2006/relationships/image" Target="../media/image803.svg"/><Relationship Id="rId136" Type="http://schemas.openxmlformats.org/officeDocument/2006/relationships/image" Target="../media/image808.png"/><Relationship Id="rId157" Type="http://schemas.openxmlformats.org/officeDocument/2006/relationships/image" Target="../media/image396.svg"/><Relationship Id="rId61" Type="http://schemas.openxmlformats.org/officeDocument/2006/relationships/image" Target="../media/image213.png"/><Relationship Id="rId82" Type="http://schemas.openxmlformats.org/officeDocument/2006/relationships/image" Target="../media/image695.svg"/><Relationship Id="rId152" Type="http://schemas.openxmlformats.org/officeDocument/2006/relationships/image" Target="../media/image684.png"/><Relationship Id="rId173" Type="http://schemas.openxmlformats.org/officeDocument/2006/relationships/image" Target="../media/image833.svg"/><Relationship Id="rId19" Type="http://schemas.openxmlformats.org/officeDocument/2006/relationships/image" Target="../media/image725.svg"/><Relationship Id="rId14" Type="http://schemas.openxmlformats.org/officeDocument/2006/relationships/image" Target="../media/image720.png"/><Relationship Id="rId30" Type="http://schemas.openxmlformats.org/officeDocument/2006/relationships/image" Target="../media/image734.png"/><Relationship Id="rId35" Type="http://schemas.openxmlformats.org/officeDocument/2006/relationships/image" Target="../media/image164.svg"/><Relationship Id="rId56" Type="http://schemas.openxmlformats.org/officeDocument/2006/relationships/image" Target="../media/image378.svg"/><Relationship Id="rId77" Type="http://schemas.openxmlformats.org/officeDocument/2006/relationships/image" Target="../media/image759.png"/><Relationship Id="rId100" Type="http://schemas.openxmlformats.org/officeDocument/2006/relationships/image" Target="../media/image216.svg"/><Relationship Id="rId105" Type="http://schemas.openxmlformats.org/officeDocument/2006/relationships/image" Target="../media/image409.png"/><Relationship Id="rId126" Type="http://schemas.openxmlformats.org/officeDocument/2006/relationships/image" Target="../media/image798.png"/><Relationship Id="rId147" Type="http://schemas.openxmlformats.org/officeDocument/2006/relationships/image" Target="../media/image819.svg"/><Relationship Id="rId168" Type="http://schemas.openxmlformats.org/officeDocument/2006/relationships/image" Target="../media/image411.png"/><Relationship Id="rId8" Type="http://schemas.openxmlformats.org/officeDocument/2006/relationships/image" Target="../media/image714.png"/><Relationship Id="rId51" Type="http://schemas.openxmlformats.org/officeDocument/2006/relationships/image" Target="../media/image260.svg"/><Relationship Id="rId72" Type="http://schemas.openxmlformats.org/officeDocument/2006/relationships/image" Target="../media/image754.svg"/><Relationship Id="rId93" Type="http://schemas.openxmlformats.org/officeDocument/2006/relationships/image" Target="../media/image771.png"/><Relationship Id="rId98" Type="http://schemas.openxmlformats.org/officeDocument/2006/relationships/image" Target="../media/image776.svg"/><Relationship Id="rId121" Type="http://schemas.openxmlformats.org/officeDocument/2006/relationships/image" Target="../media/image793.svg"/><Relationship Id="rId142" Type="http://schemas.openxmlformats.org/officeDocument/2006/relationships/image" Target="../media/image814.png"/><Relationship Id="rId163" Type="http://schemas.openxmlformats.org/officeDocument/2006/relationships/image" Target="../media/image232.svg"/><Relationship Id="rId3" Type="http://schemas.openxmlformats.org/officeDocument/2006/relationships/image" Target="../media/image709.svg"/><Relationship Id="rId25" Type="http://schemas.openxmlformats.org/officeDocument/2006/relationships/image" Target="../media/image731.svg"/><Relationship Id="rId46" Type="http://schemas.openxmlformats.org/officeDocument/2006/relationships/image" Target="../media/image680.png"/><Relationship Id="rId67" Type="http://schemas.openxmlformats.org/officeDocument/2006/relationships/image" Target="../media/image749.png"/><Relationship Id="rId116" Type="http://schemas.openxmlformats.org/officeDocument/2006/relationships/image" Target="../media/image788.svg"/><Relationship Id="rId137" Type="http://schemas.openxmlformats.org/officeDocument/2006/relationships/image" Target="../media/image809.svg"/><Relationship Id="rId158" Type="http://schemas.openxmlformats.org/officeDocument/2006/relationships/image" Target="../media/image826.png"/><Relationship Id="rId20" Type="http://schemas.openxmlformats.org/officeDocument/2006/relationships/image" Target="../media/image726.png"/><Relationship Id="rId41" Type="http://schemas.openxmlformats.org/officeDocument/2006/relationships/image" Target="../media/image671.svg"/><Relationship Id="rId62" Type="http://schemas.openxmlformats.org/officeDocument/2006/relationships/image" Target="../media/image214.svg"/><Relationship Id="rId83" Type="http://schemas.openxmlformats.org/officeDocument/2006/relationships/image" Target="../media/image763.png"/><Relationship Id="rId88" Type="http://schemas.openxmlformats.org/officeDocument/2006/relationships/image" Target="../media/image768.svg"/><Relationship Id="rId111" Type="http://schemas.openxmlformats.org/officeDocument/2006/relationships/image" Target="../media/image783.png"/><Relationship Id="rId132" Type="http://schemas.openxmlformats.org/officeDocument/2006/relationships/image" Target="../media/image804.png"/><Relationship Id="rId153" Type="http://schemas.openxmlformats.org/officeDocument/2006/relationships/image" Target="../media/image685.svg"/><Relationship Id="rId174" Type="http://schemas.openxmlformats.org/officeDocument/2006/relationships/image" Target="../media/image834.png"/><Relationship Id="rId15" Type="http://schemas.openxmlformats.org/officeDocument/2006/relationships/image" Target="../media/image721.svg"/><Relationship Id="rId36" Type="http://schemas.openxmlformats.org/officeDocument/2006/relationships/image" Target="../media/image217.png"/><Relationship Id="rId57" Type="http://schemas.openxmlformats.org/officeDocument/2006/relationships/image" Target="../media/image243.png"/><Relationship Id="rId106" Type="http://schemas.openxmlformats.org/officeDocument/2006/relationships/image" Target="../media/image410.svg"/><Relationship Id="rId127" Type="http://schemas.openxmlformats.org/officeDocument/2006/relationships/image" Target="../media/image799.svg"/><Relationship Id="rId10" Type="http://schemas.openxmlformats.org/officeDocument/2006/relationships/image" Target="../media/image716.png"/><Relationship Id="rId31" Type="http://schemas.openxmlformats.org/officeDocument/2006/relationships/image" Target="../media/image735.svg"/><Relationship Id="rId52" Type="http://schemas.openxmlformats.org/officeDocument/2006/relationships/image" Target="../media/image742.svg"/><Relationship Id="rId73" Type="http://schemas.openxmlformats.org/officeDocument/2006/relationships/image" Target="../media/image755.png"/><Relationship Id="rId78" Type="http://schemas.openxmlformats.org/officeDocument/2006/relationships/image" Target="../media/image760.svg"/><Relationship Id="rId94" Type="http://schemas.openxmlformats.org/officeDocument/2006/relationships/image" Target="../media/image772.svg"/><Relationship Id="rId99" Type="http://schemas.openxmlformats.org/officeDocument/2006/relationships/image" Target="../media/image215.png"/><Relationship Id="rId101" Type="http://schemas.openxmlformats.org/officeDocument/2006/relationships/image" Target="../media/image777.png"/><Relationship Id="rId122" Type="http://schemas.openxmlformats.org/officeDocument/2006/relationships/image" Target="../media/image794.png"/><Relationship Id="rId143" Type="http://schemas.openxmlformats.org/officeDocument/2006/relationships/image" Target="../media/image815.svg"/><Relationship Id="rId148" Type="http://schemas.openxmlformats.org/officeDocument/2006/relationships/image" Target="../media/image820.png"/><Relationship Id="rId164" Type="http://schemas.openxmlformats.org/officeDocument/2006/relationships/image" Target="../media/image257.png"/><Relationship Id="rId169" Type="http://schemas.openxmlformats.org/officeDocument/2006/relationships/image" Target="../media/image412.svg"/><Relationship Id="rId4" Type="http://schemas.openxmlformats.org/officeDocument/2006/relationships/image" Target="../media/image710.png"/><Relationship Id="rId9" Type="http://schemas.openxmlformats.org/officeDocument/2006/relationships/image" Target="../media/image715.svg"/><Relationship Id="rId26" Type="http://schemas.openxmlformats.org/officeDocument/2006/relationships/image" Target="../media/image732.png"/><Relationship Id="rId47" Type="http://schemas.openxmlformats.org/officeDocument/2006/relationships/image" Target="../media/image681.svg"/><Relationship Id="rId68" Type="http://schemas.openxmlformats.org/officeDocument/2006/relationships/image" Target="../media/image750.svg"/><Relationship Id="rId89" Type="http://schemas.openxmlformats.org/officeDocument/2006/relationships/image" Target="../media/image769.png"/><Relationship Id="rId112" Type="http://schemas.openxmlformats.org/officeDocument/2006/relationships/image" Target="../media/image784.svg"/><Relationship Id="rId133" Type="http://schemas.openxmlformats.org/officeDocument/2006/relationships/image" Target="../media/image805.svg"/><Relationship Id="rId154" Type="http://schemas.openxmlformats.org/officeDocument/2006/relationships/image" Target="../media/image824.png"/><Relationship Id="rId175" Type="http://schemas.openxmlformats.org/officeDocument/2006/relationships/image" Target="../media/image835.svg"/><Relationship Id="rId16" Type="http://schemas.openxmlformats.org/officeDocument/2006/relationships/image" Target="../media/image722.png"/><Relationship Id="rId37" Type="http://schemas.openxmlformats.org/officeDocument/2006/relationships/image" Target="../media/image218.svg"/><Relationship Id="rId58" Type="http://schemas.openxmlformats.org/officeDocument/2006/relationships/image" Target="../media/image244.svg"/><Relationship Id="rId79" Type="http://schemas.openxmlformats.org/officeDocument/2006/relationships/image" Target="../media/image761.png"/><Relationship Id="rId102" Type="http://schemas.openxmlformats.org/officeDocument/2006/relationships/image" Target="../media/image778.svg"/><Relationship Id="rId123" Type="http://schemas.openxmlformats.org/officeDocument/2006/relationships/image" Target="../media/image795.svg"/><Relationship Id="rId144" Type="http://schemas.openxmlformats.org/officeDocument/2006/relationships/image" Target="../media/image816.png"/><Relationship Id="rId90" Type="http://schemas.openxmlformats.org/officeDocument/2006/relationships/image" Target="../media/image770.svg"/><Relationship Id="rId165" Type="http://schemas.openxmlformats.org/officeDocument/2006/relationships/image" Target="../media/image258.svg"/><Relationship Id="rId27" Type="http://schemas.openxmlformats.org/officeDocument/2006/relationships/image" Target="../media/image733.svg"/><Relationship Id="rId48" Type="http://schemas.openxmlformats.org/officeDocument/2006/relationships/image" Target="../media/image333.png"/><Relationship Id="rId69" Type="http://schemas.openxmlformats.org/officeDocument/2006/relationships/image" Target="../media/image751.png"/><Relationship Id="rId113" Type="http://schemas.openxmlformats.org/officeDocument/2006/relationships/image" Target="../media/image785.png"/><Relationship Id="rId134" Type="http://schemas.openxmlformats.org/officeDocument/2006/relationships/image" Target="../media/image806.png"/><Relationship Id="rId80" Type="http://schemas.openxmlformats.org/officeDocument/2006/relationships/image" Target="../media/image762.svg"/><Relationship Id="rId155" Type="http://schemas.openxmlformats.org/officeDocument/2006/relationships/image" Target="../media/image825.svg"/><Relationship Id="rId17" Type="http://schemas.openxmlformats.org/officeDocument/2006/relationships/image" Target="../media/image723.svg"/><Relationship Id="rId38" Type="http://schemas.openxmlformats.org/officeDocument/2006/relationships/image" Target="../media/image219.png"/><Relationship Id="rId59" Type="http://schemas.openxmlformats.org/officeDocument/2006/relationships/image" Target="../media/image211.png"/><Relationship Id="rId103" Type="http://schemas.openxmlformats.org/officeDocument/2006/relationships/image" Target="../media/image779.png"/><Relationship Id="rId124" Type="http://schemas.openxmlformats.org/officeDocument/2006/relationships/image" Target="../media/image796.png"/><Relationship Id="rId70" Type="http://schemas.openxmlformats.org/officeDocument/2006/relationships/image" Target="../media/image752.svg"/><Relationship Id="rId91" Type="http://schemas.openxmlformats.org/officeDocument/2006/relationships/image" Target="../media/image431.png"/><Relationship Id="rId145" Type="http://schemas.openxmlformats.org/officeDocument/2006/relationships/image" Target="../media/image817.svg"/><Relationship Id="rId166" Type="http://schemas.openxmlformats.org/officeDocument/2006/relationships/image" Target="../media/image83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7.bin"/><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17" Type="http://schemas.openxmlformats.org/officeDocument/2006/relationships/image" Target="../media/image945.svg"/><Relationship Id="rId299" Type="http://schemas.openxmlformats.org/officeDocument/2006/relationships/image" Target="../media/image1123.svg"/><Relationship Id="rId21" Type="http://schemas.openxmlformats.org/officeDocument/2006/relationships/image" Target="../media/image851.svg"/><Relationship Id="rId63" Type="http://schemas.openxmlformats.org/officeDocument/2006/relationships/image" Target="../media/image891.svg"/><Relationship Id="rId159" Type="http://schemas.openxmlformats.org/officeDocument/2006/relationships/image" Target="../media/image987.svg"/><Relationship Id="rId324" Type="http://schemas.openxmlformats.org/officeDocument/2006/relationships/image" Target="../media/image1148.png"/><Relationship Id="rId366" Type="http://schemas.openxmlformats.org/officeDocument/2006/relationships/image" Target="../media/image1179.png"/><Relationship Id="rId170" Type="http://schemas.openxmlformats.org/officeDocument/2006/relationships/image" Target="../media/image998.png"/><Relationship Id="rId226" Type="http://schemas.openxmlformats.org/officeDocument/2006/relationships/image" Target="../media/image1050.png"/><Relationship Id="rId433" Type="http://schemas.openxmlformats.org/officeDocument/2006/relationships/image" Target="../media/image1215.svg"/><Relationship Id="rId268" Type="http://schemas.openxmlformats.org/officeDocument/2006/relationships/image" Target="../media/image1092.png"/><Relationship Id="rId32" Type="http://schemas.openxmlformats.org/officeDocument/2006/relationships/image" Target="../media/image862.png"/><Relationship Id="rId74" Type="http://schemas.openxmlformats.org/officeDocument/2006/relationships/image" Target="../media/image902.png"/><Relationship Id="rId128" Type="http://schemas.openxmlformats.org/officeDocument/2006/relationships/image" Target="../media/image956.png"/><Relationship Id="rId335" Type="http://schemas.openxmlformats.org/officeDocument/2006/relationships/image" Target="../media/image1155.svg"/><Relationship Id="rId377" Type="http://schemas.openxmlformats.org/officeDocument/2006/relationships/image" Target="../media/image1188.svg"/><Relationship Id="rId5" Type="http://schemas.openxmlformats.org/officeDocument/2006/relationships/image" Target="../media/image837.svg"/><Relationship Id="rId181" Type="http://schemas.openxmlformats.org/officeDocument/2006/relationships/image" Target="../media/image1009.svg"/><Relationship Id="rId237" Type="http://schemas.openxmlformats.org/officeDocument/2006/relationships/image" Target="../media/image1061.svg"/><Relationship Id="rId402" Type="http://schemas.openxmlformats.org/officeDocument/2006/relationships/image" Target="../media/image1202.png"/><Relationship Id="rId279" Type="http://schemas.openxmlformats.org/officeDocument/2006/relationships/image" Target="../media/image1103.svg"/><Relationship Id="rId43" Type="http://schemas.openxmlformats.org/officeDocument/2006/relationships/image" Target="../media/image873.svg"/><Relationship Id="rId139" Type="http://schemas.openxmlformats.org/officeDocument/2006/relationships/image" Target="../media/image967.svg"/><Relationship Id="rId290" Type="http://schemas.openxmlformats.org/officeDocument/2006/relationships/image" Target="../media/image1114.png"/><Relationship Id="rId304" Type="http://schemas.openxmlformats.org/officeDocument/2006/relationships/image" Target="../media/image1128.png"/><Relationship Id="rId346" Type="http://schemas.openxmlformats.org/officeDocument/2006/relationships/image" Target="../media/image626.png"/><Relationship Id="rId388" Type="http://schemas.openxmlformats.org/officeDocument/2006/relationships/image" Target="../media/image682.png"/><Relationship Id="rId85" Type="http://schemas.openxmlformats.org/officeDocument/2006/relationships/image" Target="../media/image913.svg"/><Relationship Id="rId150" Type="http://schemas.openxmlformats.org/officeDocument/2006/relationships/image" Target="../media/image978.png"/><Relationship Id="rId192" Type="http://schemas.openxmlformats.org/officeDocument/2006/relationships/image" Target="../media/image1020.png"/><Relationship Id="rId206" Type="http://schemas.openxmlformats.org/officeDocument/2006/relationships/image" Target="../media/image1032.png"/><Relationship Id="rId413" Type="http://schemas.openxmlformats.org/officeDocument/2006/relationships/image" Target="../media/image250.svg"/><Relationship Id="rId248" Type="http://schemas.openxmlformats.org/officeDocument/2006/relationships/image" Target="../media/image1072.png"/><Relationship Id="rId12" Type="http://schemas.openxmlformats.org/officeDocument/2006/relationships/image" Target="../media/image844.png"/><Relationship Id="rId108" Type="http://schemas.openxmlformats.org/officeDocument/2006/relationships/image" Target="../media/image936.png"/><Relationship Id="rId315" Type="http://schemas.openxmlformats.org/officeDocument/2006/relationships/image" Target="../media/image1139.svg"/><Relationship Id="rId357" Type="http://schemas.openxmlformats.org/officeDocument/2006/relationships/image" Target="../media/image1175.svg"/><Relationship Id="rId54" Type="http://schemas.openxmlformats.org/officeDocument/2006/relationships/image" Target="../media/image882.png"/><Relationship Id="rId96" Type="http://schemas.openxmlformats.org/officeDocument/2006/relationships/image" Target="../media/image924.png"/><Relationship Id="rId161" Type="http://schemas.openxmlformats.org/officeDocument/2006/relationships/image" Target="../media/image989.svg"/><Relationship Id="rId217" Type="http://schemas.openxmlformats.org/officeDocument/2006/relationships/image" Target="../media/image1043.svg"/><Relationship Id="rId399" Type="http://schemas.openxmlformats.org/officeDocument/2006/relationships/image" Target="../media/image823.svg"/><Relationship Id="rId259" Type="http://schemas.openxmlformats.org/officeDocument/2006/relationships/image" Target="../media/image1083.svg"/><Relationship Id="rId424" Type="http://schemas.openxmlformats.org/officeDocument/2006/relationships/image" Target="../media/image421.png"/><Relationship Id="rId23" Type="http://schemas.openxmlformats.org/officeDocument/2006/relationships/image" Target="../media/image853.svg"/><Relationship Id="rId119" Type="http://schemas.openxmlformats.org/officeDocument/2006/relationships/image" Target="../media/image947.svg"/><Relationship Id="rId270" Type="http://schemas.openxmlformats.org/officeDocument/2006/relationships/image" Target="../media/image1094.png"/><Relationship Id="rId326" Type="http://schemas.openxmlformats.org/officeDocument/2006/relationships/image" Target="../media/image405.png"/><Relationship Id="rId65" Type="http://schemas.openxmlformats.org/officeDocument/2006/relationships/image" Target="../media/image893.svg"/><Relationship Id="rId130" Type="http://schemas.openxmlformats.org/officeDocument/2006/relationships/image" Target="../media/image958.png"/><Relationship Id="rId368" Type="http://schemas.openxmlformats.org/officeDocument/2006/relationships/image" Target="../media/image1181.png"/><Relationship Id="rId172" Type="http://schemas.openxmlformats.org/officeDocument/2006/relationships/image" Target="../media/image1000.png"/><Relationship Id="rId228" Type="http://schemas.openxmlformats.org/officeDocument/2006/relationships/image" Target="../media/image1052.png"/><Relationship Id="rId435" Type="http://schemas.openxmlformats.org/officeDocument/2006/relationships/image" Target="../media/image742.svg"/><Relationship Id="rId281" Type="http://schemas.openxmlformats.org/officeDocument/2006/relationships/image" Target="../media/image1105.svg"/><Relationship Id="rId337" Type="http://schemas.openxmlformats.org/officeDocument/2006/relationships/image" Target="../media/image1157.svg"/><Relationship Id="rId34" Type="http://schemas.openxmlformats.org/officeDocument/2006/relationships/image" Target="../media/image864.png"/><Relationship Id="rId76" Type="http://schemas.openxmlformats.org/officeDocument/2006/relationships/image" Target="../media/image904.png"/><Relationship Id="rId141" Type="http://schemas.openxmlformats.org/officeDocument/2006/relationships/image" Target="../media/image969.svg"/><Relationship Id="rId379" Type="http://schemas.openxmlformats.org/officeDocument/2006/relationships/image" Target="../media/image782.svg"/><Relationship Id="rId7" Type="http://schemas.openxmlformats.org/officeDocument/2006/relationships/image" Target="../media/image839.svg"/><Relationship Id="rId183" Type="http://schemas.openxmlformats.org/officeDocument/2006/relationships/image" Target="../media/image1011.svg"/><Relationship Id="rId239" Type="http://schemas.openxmlformats.org/officeDocument/2006/relationships/image" Target="../media/image1063.svg"/><Relationship Id="rId390" Type="http://schemas.openxmlformats.org/officeDocument/2006/relationships/image" Target="../media/image245.png"/><Relationship Id="rId404" Type="http://schemas.openxmlformats.org/officeDocument/2006/relationships/image" Target="../media/image1204.png"/><Relationship Id="rId250" Type="http://schemas.openxmlformats.org/officeDocument/2006/relationships/image" Target="../media/image1074.png"/><Relationship Id="rId292" Type="http://schemas.openxmlformats.org/officeDocument/2006/relationships/image" Target="../media/image1116.png"/><Relationship Id="rId306" Type="http://schemas.openxmlformats.org/officeDocument/2006/relationships/image" Target="../media/image1130.png"/><Relationship Id="rId45" Type="http://schemas.openxmlformats.org/officeDocument/2006/relationships/image" Target="../media/image875.svg"/><Relationship Id="rId87" Type="http://schemas.openxmlformats.org/officeDocument/2006/relationships/image" Target="../media/image915.svg"/><Relationship Id="rId110" Type="http://schemas.openxmlformats.org/officeDocument/2006/relationships/image" Target="../media/image938.png"/><Relationship Id="rId348" Type="http://schemas.openxmlformats.org/officeDocument/2006/relationships/image" Target="../media/image1166.png"/><Relationship Id="rId152" Type="http://schemas.openxmlformats.org/officeDocument/2006/relationships/image" Target="../media/image980.png"/><Relationship Id="rId194" Type="http://schemas.openxmlformats.org/officeDocument/2006/relationships/image" Target="../media/image634.png"/><Relationship Id="rId208" Type="http://schemas.openxmlformats.org/officeDocument/2006/relationships/image" Target="../media/image1034.png"/><Relationship Id="rId415" Type="http://schemas.openxmlformats.org/officeDocument/2006/relationships/image" Target="../media/image252.svg"/><Relationship Id="rId261" Type="http://schemas.openxmlformats.org/officeDocument/2006/relationships/image" Target="../media/image1085.svg"/><Relationship Id="rId14" Type="http://schemas.openxmlformats.org/officeDocument/2006/relationships/image" Target="../media/image846.png"/><Relationship Id="rId56" Type="http://schemas.openxmlformats.org/officeDocument/2006/relationships/image" Target="../media/image884.png"/><Relationship Id="rId317" Type="http://schemas.openxmlformats.org/officeDocument/2006/relationships/image" Target="../media/image1141.svg"/><Relationship Id="rId359" Type="http://schemas.openxmlformats.org/officeDocument/2006/relationships/image" Target="../media/image1177.svg"/><Relationship Id="rId98" Type="http://schemas.openxmlformats.org/officeDocument/2006/relationships/image" Target="../media/image926.png"/><Relationship Id="rId121" Type="http://schemas.openxmlformats.org/officeDocument/2006/relationships/image" Target="../media/image949.svg"/><Relationship Id="rId163" Type="http://schemas.openxmlformats.org/officeDocument/2006/relationships/image" Target="../media/image991.svg"/><Relationship Id="rId219" Type="http://schemas.openxmlformats.org/officeDocument/2006/relationships/image" Target="../media/image1045.svg"/><Relationship Id="rId370" Type="http://schemas.openxmlformats.org/officeDocument/2006/relationships/image" Target="../media/image1183.png"/><Relationship Id="rId426" Type="http://schemas.openxmlformats.org/officeDocument/2006/relationships/image" Target="../media/image203.png"/><Relationship Id="rId230" Type="http://schemas.openxmlformats.org/officeDocument/2006/relationships/image" Target="../media/image1054.png"/><Relationship Id="rId25" Type="http://schemas.openxmlformats.org/officeDocument/2006/relationships/image" Target="../media/image855.svg"/><Relationship Id="rId67" Type="http://schemas.openxmlformats.org/officeDocument/2006/relationships/image" Target="../media/image895.svg"/><Relationship Id="rId272" Type="http://schemas.openxmlformats.org/officeDocument/2006/relationships/image" Target="../media/image1096.png"/><Relationship Id="rId328" Type="http://schemas.openxmlformats.org/officeDocument/2006/relationships/image" Target="../media/image1150.png"/><Relationship Id="rId132" Type="http://schemas.openxmlformats.org/officeDocument/2006/relationships/image" Target="../media/image960.png"/><Relationship Id="rId174" Type="http://schemas.openxmlformats.org/officeDocument/2006/relationships/image" Target="../media/image1002.png"/><Relationship Id="rId381" Type="http://schemas.openxmlformats.org/officeDocument/2006/relationships/image" Target="../media/image671.svg"/><Relationship Id="rId241" Type="http://schemas.openxmlformats.org/officeDocument/2006/relationships/image" Target="../media/image1065.svg"/><Relationship Id="rId437" Type="http://schemas.openxmlformats.org/officeDocument/2006/relationships/image" Target="../media/image206.svg"/><Relationship Id="rId36" Type="http://schemas.openxmlformats.org/officeDocument/2006/relationships/image" Target="../media/image866.png"/><Relationship Id="rId283" Type="http://schemas.openxmlformats.org/officeDocument/2006/relationships/image" Target="../media/image1107.svg"/><Relationship Id="rId339" Type="http://schemas.openxmlformats.org/officeDocument/2006/relationships/image" Target="../media/image1159.svg"/><Relationship Id="rId78" Type="http://schemas.openxmlformats.org/officeDocument/2006/relationships/image" Target="../media/image906.png"/><Relationship Id="rId101" Type="http://schemas.openxmlformats.org/officeDocument/2006/relationships/image" Target="../media/image929.svg"/><Relationship Id="rId143" Type="http://schemas.openxmlformats.org/officeDocument/2006/relationships/image" Target="../media/image971.svg"/><Relationship Id="rId185" Type="http://schemas.openxmlformats.org/officeDocument/2006/relationships/image" Target="../media/image1013.svg"/><Relationship Id="rId350" Type="http://schemas.openxmlformats.org/officeDocument/2006/relationships/image" Target="../media/image1168.png"/><Relationship Id="rId406" Type="http://schemas.openxmlformats.org/officeDocument/2006/relationships/image" Target="../media/image1206.png"/><Relationship Id="rId9" Type="http://schemas.openxmlformats.org/officeDocument/2006/relationships/image" Target="../media/image841.svg"/><Relationship Id="rId210" Type="http://schemas.openxmlformats.org/officeDocument/2006/relationships/image" Target="../media/image1036.png"/><Relationship Id="rId392" Type="http://schemas.openxmlformats.org/officeDocument/2006/relationships/image" Target="../media/image1196.png"/><Relationship Id="rId252" Type="http://schemas.openxmlformats.org/officeDocument/2006/relationships/image" Target="../media/image1076.png"/><Relationship Id="rId294" Type="http://schemas.openxmlformats.org/officeDocument/2006/relationships/image" Target="../media/image1118.png"/><Relationship Id="rId308" Type="http://schemas.openxmlformats.org/officeDocument/2006/relationships/image" Target="../media/image1132.png"/><Relationship Id="rId47" Type="http://schemas.openxmlformats.org/officeDocument/2006/relationships/image" Target="../media/image833.svg"/><Relationship Id="rId89" Type="http://schemas.openxmlformats.org/officeDocument/2006/relationships/image" Target="../media/image917.svg"/><Relationship Id="rId112" Type="http://schemas.openxmlformats.org/officeDocument/2006/relationships/image" Target="../media/image940.png"/><Relationship Id="rId154" Type="http://schemas.openxmlformats.org/officeDocument/2006/relationships/image" Target="../media/image982.png"/><Relationship Id="rId361" Type="http://schemas.openxmlformats.org/officeDocument/2006/relationships/image" Target="../media/image653.svg"/><Relationship Id="rId196" Type="http://schemas.openxmlformats.org/officeDocument/2006/relationships/image" Target="../media/image1022.png"/><Relationship Id="rId417" Type="http://schemas.openxmlformats.org/officeDocument/2006/relationships/image" Target="../media/image254.svg"/><Relationship Id="rId16" Type="http://schemas.openxmlformats.org/officeDocument/2006/relationships/image" Target="../media/image848.png"/><Relationship Id="rId221" Type="http://schemas.openxmlformats.org/officeDocument/2006/relationships/image" Target="../media/image1047.svg"/><Relationship Id="rId263" Type="http://schemas.openxmlformats.org/officeDocument/2006/relationships/image" Target="../media/image1087.svg"/><Relationship Id="rId319" Type="http://schemas.openxmlformats.org/officeDocument/2006/relationships/image" Target="../media/image1143.svg"/><Relationship Id="rId58" Type="http://schemas.openxmlformats.org/officeDocument/2006/relationships/image" Target="../media/image886.png"/><Relationship Id="rId123" Type="http://schemas.openxmlformats.org/officeDocument/2006/relationships/image" Target="../media/image951.svg"/><Relationship Id="rId330" Type="http://schemas.openxmlformats.org/officeDocument/2006/relationships/image" Target="../media/image658.png"/><Relationship Id="rId165" Type="http://schemas.openxmlformats.org/officeDocument/2006/relationships/image" Target="../media/image993.svg"/><Relationship Id="rId372" Type="http://schemas.openxmlformats.org/officeDocument/2006/relationships/image" Target="../media/image1185.png"/><Relationship Id="rId428" Type="http://schemas.openxmlformats.org/officeDocument/2006/relationships/image" Target="../media/image261.png"/><Relationship Id="rId232" Type="http://schemas.openxmlformats.org/officeDocument/2006/relationships/image" Target="../media/image1056.png"/><Relationship Id="rId274" Type="http://schemas.openxmlformats.org/officeDocument/2006/relationships/image" Target="../media/image1098.png"/><Relationship Id="rId27" Type="http://schemas.openxmlformats.org/officeDocument/2006/relationships/image" Target="../media/image857.svg"/><Relationship Id="rId69" Type="http://schemas.openxmlformats.org/officeDocument/2006/relationships/image" Target="../media/image897.svg"/><Relationship Id="rId134" Type="http://schemas.openxmlformats.org/officeDocument/2006/relationships/image" Target="../media/image962.png"/><Relationship Id="rId80" Type="http://schemas.openxmlformats.org/officeDocument/2006/relationships/image" Target="../media/image908.png"/><Relationship Id="rId176" Type="http://schemas.openxmlformats.org/officeDocument/2006/relationships/image" Target="../media/image1004.png"/><Relationship Id="rId341" Type="http://schemas.openxmlformats.org/officeDocument/2006/relationships/image" Target="../media/image1161.svg"/><Relationship Id="rId383" Type="http://schemas.openxmlformats.org/officeDocument/2006/relationships/image" Target="../media/image1190.svg"/><Relationship Id="rId439" Type="http://schemas.openxmlformats.org/officeDocument/2006/relationships/image" Target="../media/image1217.svg"/><Relationship Id="rId201" Type="http://schemas.openxmlformats.org/officeDocument/2006/relationships/image" Target="../media/image1027.svg"/><Relationship Id="rId243" Type="http://schemas.openxmlformats.org/officeDocument/2006/relationships/image" Target="../media/image1067.svg"/><Relationship Id="rId285" Type="http://schemas.openxmlformats.org/officeDocument/2006/relationships/image" Target="../media/image1109.svg"/><Relationship Id="rId38" Type="http://schemas.openxmlformats.org/officeDocument/2006/relationships/image" Target="../media/image868.png"/><Relationship Id="rId103" Type="http://schemas.openxmlformats.org/officeDocument/2006/relationships/image" Target="../media/image931.svg"/><Relationship Id="rId310" Type="http://schemas.openxmlformats.org/officeDocument/2006/relationships/image" Target="../media/image1134.png"/><Relationship Id="rId91" Type="http://schemas.openxmlformats.org/officeDocument/2006/relationships/image" Target="../media/image919.svg"/><Relationship Id="rId145" Type="http://schemas.openxmlformats.org/officeDocument/2006/relationships/image" Target="../media/image973.svg"/><Relationship Id="rId187" Type="http://schemas.openxmlformats.org/officeDocument/2006/relationships/image" Target="../media/image1015.svg"/><Relationship Id="rId352" Type="http://schemas.openxmlformats.org/officeDocument/2006/relationships/image" Target="../media/image1170.png"/><Relationship Id="rId394" Type="http://schemas.openxmlformats.org/officeDocument/2006/relationships/image" Target="../media/image1198.png"/><Relationship Id="rId408" Type="http://schemas.openxmlformats.org/officeDocument/2006/relationships/image" Target="../media/image1208.png"/><Relationship Id="rId212" Type="http://schemas.openxmlformats.org/officeDocument/2006/relationships/image" Target="../media/image1038.png"/><Relationship Id="rId254" Type="http://schemas.openxmlformats.org/officeDocument/2006/relationships/image" Target="../media/image1078.png"/><Relationship Id="rId49" Type="http://schemas.openxmlformats.org/officeDocument/2006/relationships/image" Target="../media/image877.svg"/><Relationship Id="rId114" Type="http://schemas.openxmlformats.org/officeDocument/2006/relationships/image" Target="../media/image942.png"/><Relationship Id="rId296" Type="http://schemas.openxmlformats.org/officeDocument/2006/relationships/image" Target="../media/image1120.png"/><Relationship Id="rId60" Type="http://schemas.openxmlformats.org/officeDocument/2006/relationships/image" Target="../media/image888.png"/><Relationship Id="rId156" Type="http://schemas.openxmlformats.org/officeDocument/2006/relationships/image" Target="../media/image984.png"/><Relationship Id="rId198" Type="http://schemas.openxmlformats.org/officeDocument/2006/relationships/image" Target="../media/image1024.png"/><Relationship Id="rId321" Type="http://schemas.openxmlformats.org/officeDocument/2006/relationships/image" Target="../media/image1145.svg"/><Relationship Id="rId363" Type="http://schemas.openxmlformats.org/officeDocument/2006/relationships/image" Target="../media/image657.svg"/><Relationship Id="rId419" Type="http://schemas.openxmlformats.org/officeDocument/2006/relationships/image" Target="../media/image1213.svg"/><Relationship Id="rId202" Type="http://schemas.openxmlformats.org/officeDocument/2006/relationships/image" Target="../media/image1028.png"/><Relationship Id="rId223" Type="http://schemas.openxmlformats.org/officeDocument/2006/relationships/image" Target="../media/image1049.svg"/><Relationship Id="rId244" Type="http://schemas.openxmlformats.org/officeDocument/2006/relationships/image" Target="../media/image1068.png"/><Relationship Id="rId430" Type="http://schemas.openxmlformats.org/officeDocument/2006/relationships/image" Target="../media/image423.png"/><Relationship Id="rId18" Type="http://schemas.openxmlformats.org/officeDocument/2006/relationships/image" Target="../media/image227.png"/><Relationship Id="rId39" Type="http://schemas.openxmlformats.org/officeDocument/2006/relationships/image" Target="../media/image869.svg"/><Relationship Id="rId265" Type="http://schemas.openxmlformats.org/officeDocument/2006/relationships/image" Target="../media/image1089.svg"/><Relationship Id="rId286" Type="http://schemas.openxmlformats.org/officeDocument/2006/relationships/image" Target="../media/image1110.png"/><Relationship Id="rId50" Type="http://schemas.openxmlformats.org/officeDocument/2006/relationships/image" Target="../media/image878.png"/><Relationship Id="rId104" Type="http://schemas.openxmlformats.org/officeDocument/2006/relationships/image" Target="../media/image932.png"/><Relationship Id="rId125" Type="http://schemas.openxmlformats.org/officeDocument/2006/relationships/image" Target="../media/image953.svg"/><Relationship Id="rId146" Type="http://schemas.openxmlformats.org/officeDocument/2006/relationships/image" Target="../media/image974.png"/><Relationship Id="rId167" Type="http://schemas.openxmlformats.org/officeDocument/2006/relationships/image" Target="../media/image995.svg"/><Relationship Id="rId188" Type="http://schemas.openxmlformats.org/officeDocument/2006/relationships/image" Target="../media/image1016.png"/><Relationship Id="rId311" Type="http://schemas.openxmlformats.org/officeDocument/2006/relationships/image" Target="../media/image1135.svg"/><Relationship Id="rId332" Type="http://schemas.openxmlformats.org/officeDocument/2006/relationships/image" Target="../media/image1152.png"/><Relationship Id="rId353" Type="http://schemas.openxmlformats.org/officeDocument/2006/relationships/image" Target="../media/image1171.svg"/><Relationship Id="rId374" Type="http://schemas.openxmlformats.org/officeDocument/2006/relationships/image" Target="../media/image666.png"/><Relationship Id="rId395" Type="http://schemas.openxmlformats.org/officeDocument/2006/relationships/image" Target="../media/image1199.svg"/><Relationship Id="rId409" Type="http://schemas.openxmlformats.org/officeDocument/2006/relationships/image" Target="../media/image1209.svg"/><Relationship Id="rId71" Type="http://schemas.openxmlformats.org/officeDocument/2006/relationships/image" Target="../media/image899.svg"/><Relationship Id="rId92" Type="http://schemas.openxmlformats.org/officeDocument/2006/relationships/image" Target="../media/image920.png"/><Relationship Id="rId213" Type="http://schemas.openxmlformats.org/officeDocument/2006/relationships/image" Target="../media/image1039.svg"/><Relationship Id="rId234" Type="http://schemas.openxmlformats.org/officeDocument/2006/relationships/image" Target="../media/image1058.png"/><Relationship Id="rId420" Type="http://schemas.openxmlformats.org/officeDocument/2006/relationships/image" Target="../media/image231.png"/><Relationship Id="rId2" Type="http://schemas.openxmlformats.org/officeDocument/2006/relationships/image" Target="../media/image255.png"/><Relationship Id="rId29" Type="http://schemas.openxmlformats.org/officeDocument/2006/relationships/image" Target="../media/image859.svg"/><Relationship Id="rId255" Type="http://schemas.openxmlformats.org/officeDocument/2006/relationships/image" Target="../media/image1079.svg"/><Relationship Id="rId276" Type="http://schemas.openxmlformats.org/officeDocument/2006/relationships/image" Target="../media/image1100.png"/><Relationship Id="rId297" Type="http://schemas.openxmlformats.org/officeDocument/2006/relationships/image" Target="../media/image1121.svg"/><Relationship Id="rId441" Type="http://schemas.openxmlformats.org/officeDocument/2006/relationships/image" Target="../media/image360.svg"/><Relationship Id="rId40" Type="http://schemas.openxmlformats.org/officeDocument/2006/relationships/image" Target="../media/image870.png"/><Relationship Id="rId115" Type="http://schemas.openxmlformats.org/officeDocument/2006/relationships/image" Target="../media/image943.svg"/><Relationship Id="rId136" Type="http://schemas.openxmlformats.org/officeDocument/2006/relationships/image" Target="../media/image964.png"/><Relationship Id="rId157" Type="http://schemas.openxmlformats.org/officeDocument/2006/relationships/image" Target="../media/image985.svg"/><Relationship Id="rId178" Type="http://schemas.openxmlformats.org/officeDocument/2006/relationships/image" Target="../media/image1006.png"/><Relationship Id="rId301" Type="http://schemas.openxmlformats.org/officeDocument/2006/relationships/image" Target="../media/image1125.svg"/><Relationship Id="rId322" Type="http://schemas.openxmlformats.org/officeDocument/2006/relationships/image" Target="../media/image1146.png"/><Relationship Id="rId343" Type="http://schemas.openxmlformats.org/officeDocument/2006/relationships/image" Target="../media/image1163.svg"/><Relationship Id="rId364" Type="http://schemas.openxmlformats.org/officeDocument/2006/relationships/image" Target="../media/image732.png"/><Relationship Id="rId61" Type="http://schemas.openxmlformats.org/officeDocument/2006/relationships/image" Target="../media/image889.svg"/><Relationship Id="rId82" Type="http://schemas.openxmlformats.org/officeDocument/2006/relationships/image" Target="../media/image910.png"/><Relationship Id="rId199" Type="http://schemas.openxmlformats.org/officeDocument/2006/relationships/image" Target="../media/image1025.svg"/><Relationship Id="rId203" Type="http://schemas.openxmlformats.org/officeDocument/2006/relationships/image" Target="../media/image1029.svg"/><Relationship Id="rId385" Type="http://schemas.openxmlformats.org/officeDocument/2006/relationships/image" Target="../media/image1192.svg"/><Relationship Id="rId19" Type="http://schemas.openxmlformats.org/officeDocument/2006/relationships/image" Target="../media/image228.svg"/><Relationship Id="rId224" Type="http://schemas.openxmlformats.org/officeDocument/2006/relationships/image" Target="../media/image317.png"/><Relationship Id="rId245" Type="http://schemas.openxmlformats.org/officeDocument/2006/relationships/image" Target="../media/image1069.svg"/><Relationship Id="rId266" Type="http://schemas.openxmlformats.org/officeDocument/2006/relationships/image" Target="../media/image1090.png"/><Relationship Id="rId287" Type="http://schemas.openxmlformats.org/officeDocument/2006/relationships/image" Target="../media/image1111.svg"/><Relationship Id="rId410" Type="http://schemas.openxmlformats.org/officeDocument/2006/relationships/image" Target="../media/image1210.png"/><Relationship Id="rId431" Type="http://schemas.openxmlformats.org/officeDocument/2006/relationships/image" Target="../media/image424.svg"/><Relationship Id="rId30" Type="http://schemas.openxmlformats.org/officeDocument/2006/relationships/image" Target="../media/image860.png"/><Relationship Id="rId105" Type="http://schemas.openxmlformats.org/officeDocument/2006/relationships/image" Target="../media/image933.svg"/><Relationship Id="rId126" Type="http://schemas.openxmlformats.org/officeDocument/2006/relationships/image" Target="../media/image954.png"/><Relationship Id="rId147" Type="http://schemas.openxmlformats.org/officeDocument/2006/relationships/image" Target="../media/image975.svg"/><Relationship Id="rId168" Type="http://schemas.openxmlformats.org/officeDocument/2006/relationships/image" Target="../media/image996.png"/><Relationship Id="rId312" Type="http://schemas.openxmlformats.org/officeDocument/2006/relationships/image" Target="../media/image1136.png"/><Relationship Id="rId333" Type="http://schemas.openxmlformats.org/officeDocument/2006/relationships/image" Target="../media/image1153.svg"/><Relationship Id="rId354" Type="http://schemas.openxmlformats.org/officeDocument/2006/relationships/image" Target="../media/image1172.png"/><Relationship Id="rId51" Type="http://schemas.openxmlformats.org/officeDocument/2006/relationships/image" Target="../media/image879.svg"/><Relationship Id="rId72" Type="http://schemas.openxmlformats.org/officeDocument/2006/relationships/image" Target="../media/image900.png"/><Relationship Id="rId93" Type="http://schemas.openxmlformats.org/officeDocument/2006/relationships/image" Target="../media/image921.svg"/><Relationship Id="rId189" Type="http://schemas.openxmlformats.org/officeDocument/2006/relationships/image" Target="../media/image1017.svg"/><Relationship Id="rId375" Type="http://schemas.openxmlformats.org/officeDocument/2006/relationships/image" Target="../media/image667.svg"/><Relationship Id="rId396" Type="http://schemas.openxmlformats.org/officeDocument/2006/relationships/image" Target="../media/image1200.png"/><Relationship Id="rId3" Type="http://schemas.openxmlformats.org/officeDocument/2006/relationships/image" Target="../media/image256.svg"/><Relationship Id="rId214" Type="http://schemas.openxmlformats.org/officeDocument/2006/relationships/image" Target="../media/image1040.png"/><Relationship Id="rId235" Type="http://schemas.openxmlformats.org/officeDocument/2006/relationships/image" Target="../media/image1059.svg"/><Relationship Id="rId256" Type="http://schemas.openxmlformats.org/officeDocument/2006/relationships/image" Target="../media/image1080.png"/><Relationship Id="rId277" Type="http://schemas.openxmlformats.org/officeDocument/2006/relationships/image" Target="../media/image1101.svg"/><Relationship Id="rId298" Type="http://schemas.openxmlformats.org/officeDocument/2006/relationships/image" Target="../media/image1122.png"/><Relationship Id="rId400" Type="http://schemas.openxmlformats.org/officeDocument/2006/relationships/image" Target="../media/image684.png"/><Relationship Id="rId421" Type="http://schemas.openxmlformats.org/officeDocument/2006/relationships/image" Target="../media/image232.svg"/><Relationship Id="rId116" Type="http://schemas.openxmlformats.org/officeDocument/2006/relationships/image" Target="../media/image944.png"/><Relationship Id="rId137" Type="http://schemas.openxmlformats.org/officeDocument/2006/relationships/image" Target="../media/image965.svg"/><Relationship Id="rId158" Type="http://schemas.openxmlformats.org/officeDocument/2006/relationships/image" Target="../media/image986.png"/><Relationship Id="rId302" Type="http://schemas.openxmlformats.org/officeDocument/2006/relationships/image" Target="../media/image1126.png"/><Relationship Id="rId323" Type="http://schemas.openxmlformats.org/officeDocument/2006/relationships/image" Target="../media/image1147.svg"/><Relationship Id="rId344" Type="http://schemas.openxmlformats.org/officeDocument/2006/relationships/image" Target="../media/image1164.png"/><Relationship Id="rId20" Type="http://schemas.openxmlformats.org/officeDocument/2006/relationships/image" Target="../media/image850.png"/><Relationship Id="rId41" Type="http://schemas.openxmlformats.org/officeDocument/2006/relationships/image" Target="../media/image871.svg"/><Relationship Id="rId62" Type="http://schemas.openxmlformats.org/officeDocument/2006/relationships/image" Target="../media/image890.png"/><Relationship Id="rId83" Type="http://schemas.openxmlformats.org/officeDocument/2006/relationships/image" Target="../media/image911.svg"/><Relationship Id="rId179" Type="http://schemas.openxmlformats.org/officeDocument/2006/relationships/image" Target="../media/image1007.svg"/><Relationship Id="rId365" Type="http://schemas.openxmlformats.org/officeDocument/2006/relationships/image" Target="../media/image1178.svg"/><Relationship Id="rId386" Type="http://schemas.openxmlformats.org/officeDocument/2006/relationships/image" Target="../media/image1193.png"/><Relationship Id="rId190" Type="http://schemas.openxmlformats.org/officeDocument/2006/relationships/image" Target="../media/image1018.png"/><Relationship Id="rId204" Type="http://schemas.openxmlformats.org/officeDocument/2006/relationships/image" Target="../media/image1030.png"/><Relationship Id="rId225" Type="http://schemas.openxmlformats.org/officeDocument/2006/relationships/image" Target="../media/image318.svg"/><Relationship Id="rId246" Type="http://schemas.openxmlformats.org/officeDocument/2006/relationships/image" Target="../media/image1070.png"/><Relationship Id="rId267" Type="http://schemas.openxmlformats.org/officeDocument/2006/relationships/image" Target="../media/image1091.svg"/><Relationship Id="rId288" Type="http://schemas.openxmlformats.org/officeDocument/2006/relationships/image" Target="../media/image1112.png"/><Relationship Id="rId411" Type="http://schemas.openxmlformats.org/officeDocument/2006/relationships/image" Target="../media/image1211.svg"/><Relationship Id="rId432" Type="http://schemas.openxmlformats.org/officeDocument/2006/relationships/image" Target="../media/image1214.png"/><Relationship Id="rId106" Type="http://schemas.openxmlformats.org/officeDocument/2006/relationships/image" Target="../media/image934.png"/><Relationship Id="rId127" Type="http://schemas.openxmlformats.org/officeDocument/2006/relationships/image" Target="../media/image955.svg"/><Relationship Id="rId313" Type="http://schemas.openxmlformats.org/officeDocument/2006/relationships/image" Target="../media/image1137.svg"/><Relationship Id="rId10" Type="http://schemas.openxmlformats.org/officeDocument/2006/relationships/image" Target="../media/image842.png"/><Relationship Id="rId31" Type="http://schemas.openxmlformats.org/officeDocument/2006/relationships/image" Target="../media/image861.svg"/><Relationship Id="rId52" Type="http://schemas.openxmlformats.org/officeDocument/2006/relationships/image" Target="../media/image880.png"/><Relationship Id="rId73" Type="http://schemas.openxmlformats.org/officeDocument/2006/relationships/image" Target="../media/image901.svg"/><Relationship Id="rId94" Type="http://schemas.openxmlformats.org/officeDocument/2006/relationships/image" Target="../media/image922.png"/><Relationship Id="rId148" Type="http://schemas.openxmlformats.org/officeDocument/2006/relationships/image" Target="../media/image976.png"/><Relationship Id="rId169" Type="http://schemas.openxmlformats.org/officeDocument/2006/relationships/image" Target="../media/image997.svg"/><Relationship Id="rId334" Type="http://schemas.openxmlformats.org/officeDocument/2006/relationships/image" Target="../media/image1154.png"/><Relationship Id="rId355" Type="http://schemas.openxmlformats.org/officeDocument/2006/relationships/image" Target="../media/image1173.svg"/><Relationship Id="rId376" Type="http://schemas.openxmlformats.org/officeDocument/2006/relationships/image" Target="../media/image1187.png"/><Relationship Id="rId397" Type="http://schemas.openxmlformats.org/officeDocument/2006/relationships/image" Target="../media/image1201.svg"/><Relationship Id="rId4" Type="http://schemas.openxmlformats.org/officeDocument/2006/relationships/image" Target="../media/image836.png"/><Relationship Id="rId180" Type="http://schemas.openxmlformats.org/officeDocument/2006/relationships/image" Target="../media/image1008.png"/><Relationship Id="rId215" Type="http://schemas.openxmlformats.org/officeDocument/2006/relationships/image" Target="../media/image1041.svg"/><Relationship Id="rId236" Type="http://schemas.openxmlformats.org/officeDocument/2006/relationships/image" Target="../media/image1060.png"/><Relationship Id="rId257" Type="http://schemas.openxmlformats.org/officeDocument/2006/relationships/image" Target="../media/image1081.svg"/><Relationship Id="rId278" Type="http://schemas.openxmlformats.org/officeDocument/2006/relationships/image" Target="../media/image1102.png"/><Relationship Id="rId401" Type="http://schemas.openxmlformats.org/officeDocument/2006/relationships/image" Target="../media/image685.svg"/><Relationship Id="rId422" Type="http://schemas.openxmlformats.org/officeDocument/2006/relationships/image" Target="../media/image257.png"/><Relationship Id="rId303" Type="http://schemas.openxmlformats.org/officeDocument/2006/relationships/image" Target="../media/image1127.svg"/><Relationship Id="rId42" Type="http://schemas.openxmlformats.org/officeDocument/2006/relationships/image" Target="../media/image872.png"/><Relationship Id="rId84" Type="http://schemas.openxmlformats.org/officeDocument/2006/relationships/image" Target="../media/image912.png"/><Relationship Id="rId138" Type="http://schemas.openxmlformats.org/officeDocument/2006/relationships/image" Target="../media/image966.png"/><Relationship Id="rId345" Type="http://schemas.openxmlformats.org/officeDocument/2006/relationships/image" Target="../media/image1165.svg"/><Relationship Id="rId387" Type="http://schemas.openxmlformats.org/officeDocument/2006/relationships/image" Target="../media/image1194.svg"/><Relationship Id="rId191" Type="http://schemas.openxmlformats.org/officeDocument/2006/relationships/image" Target="../media/image1019.svg"/><Relationship Id="rId205" Type="http://schemas.openxmlformats.org/officeDocument/2006/relationships/image" Target="../media/image1031.svg"/><Relationship Id="rId247" Type="http://schemas.openxmlformats.org/officeDocument/2006/relationships/image" Target="../media/image1071.svg"/><Relationship Id="rId412" Type="http://schemas.openxmlformats.org/officeDocument/2006/relationships/image" Target="../media/image249.png"/><Relationship Id="rId107" Type="http://schemas.openxmlformats.org/officeDocument/2006/relationships/image" Target="../media/image935.svg"/><Relationship Id="rId289" Type="http://schemas.openxmlformats.org/officeDocument/2006/relationships/image" Target="../media/image1113.svg"/><Relationship Id="rId11" Type="http://schemas.openxmlformats.org/officeDocument/2006/relationships/image" Target="../media/image843.svg"/><Relationship Id="rId53" Type="http://schemas.openxmlformats.org/officeDocument/2006/relationships/image" Target="../media/image881.svg"/><Relationship Id="rId149" Type="http://schemas.openxmlformats.org/officeDocument/2006/relationships/image" Target="../media/image977.svg"/><Relationship Id="rId314" Type="http://schemas.openxmlformats.org/officeDocument/2006/relationships/image" Target="../media/image1138.png"/><Relationship Id="rId356" Type="http://schemas.openxmlformats.org/officeDocument/2006/relationships/image" Target="../media/image1174.png"/><Relationship Id="rId398" Type="http://schemas.openxmlformats.org/officeDocument/2006/relationships/image" Target="../media/image822.png"/><Relationship Id="rId95" Type="http://schemas.openxmlformats.org/officeDocument/2006/relationships/image" Target="../media/image923.svg"/><Relationship Id="rId160" Type="http://schemas.openxmlformats.org/officeDocument/2006/relationships/image" Target="../media/image988.png"/><Relationship Id="rId216" Type="http://schemas.openxmlformats.org/officeDocument/2006/relationships/image" Target="../media/image1042.png"/><Relationship Id="rId423" Type="http://schemas.openxmlformats.org/officeDocument/2006/relationships/image" Target="../media/image258.svg"/><Relationship Id="rId258" Type="http://schemas.openxmlformats.org/officeDocument/2006/relationships/image" Target="../media/image1082.png"/><Relationship Id="rId22" Type="http://schemas.openxmlformats.org/officeDocument/2006/relationships/image" Target="../media/image852.png"/><Relationship Id="rId64" Type="http://schemas.openxmlformats.org/officeDocument/2006/relationships/image" Target="../media/image892.png"/><Relationship Id="rId118" Type="http://schemas.openxmlformats.org/officeDocument/2006/relationships/image" Target="../media/image946.png"/><Relationship Id="rId325" Type="http://schemas.openxmlformats.org/officeDocument/2006/relationships/image" Target="../media/image1149.svg"/><Relationship Id="rId367" Type="http://schemas.openxmlformats.org/officeDocument/2006/relationships/image" Target="../media/image1180.svg"/><Relationship Id="rId171" Type="http://schemas.openxmlformats.org/officeDocument/2006/relationships/image" Target="../media/image999.svg"/><Relationship Id="rId227" Type="http://schemas.openxmlformats.org/officeDocument/2006/relationships/image" Target="../media/image1051.svg"/><Relationship Id="rId269" Type="http://schemas.openxmlformats.org/officeDocument/2006/relationships/image" Target="../media/image1093.svg"/><Relationship Id="rId434" Type="http://schemas.openxmlformats.org/officeDocument/2006/relationships/image" Target="../media/image259.png"/><Relationship Id="rId33" Type="http://schemas.openxmlformats.org/officeDocument/2006/relationships/image" Target="../media/image863.svg"/><Relationship Id="rId129" Type="http://schemas.openxmlformats.org/officeDocument/2006/relationships/image" Target="../media/image957.svg"/><Relationship Id="rId280" Type="http://schemas.openxmlformats.org/officeDocument/2006/relationships/image" Target="../media/image1104.png"/><Relationship Id="rId336" Type="http://schemas.openxmlformats.org/officeDocument/2006/relationships/image" Target="../media/image1156.png"/><Relationship Id="rId75" Type="http://schemas.openxmlformats.org/officeDocument/2006/relationships/image" Target="../media/image903.svg"/><Relationship Id="rId140" Type="http://schemas.openxmlformats.org/officeDocument/2006/relationships/image" Target="../media/image968.png"/><Relationship Id="rId182" Type="http://schemas.openxmlformats.org/officeDocument/2006/relationships/image" Target="../media/image1010.png"/><Relationship Id="rId378" Type="http://schemas.openxmlformats.org/officeDocument/2006/relationships/image" Target="../media/image781.png"/><Relationship Id="rId403" Type="http://schemas.openxmlformats.org/officeDocument/2006/relationships/image" Target="../media/image1203.svg"/><Relationship Id="rId6" Type="http://schemas.openxmlformats.org/officeDocument/2006/relationships/image" Target="../media/image838.png"/><Relationship Id="rId238" Type="http://schemas.openxmlformats.org/officeDocument/2006/relationships/image" Target="../media/image1062.png"/><Relationship Id="rId291" Type="http://schemas.openxmlformats.org/officeDocument/2006/relationships/image" Target="../media/image1115.svg"/><Relationship Id="rId305" Type="http://schemas.openxmlformats.org/officeDocument/2006/relationships/image" Target="../media/image1129.svg"/><Relationship Id="rId347" Type="http://schemas.openxmlformats.org/officeDocument/2006/relationships/image" Target="../media/image627.svg"/><Relationship Id="rId44" Type="http://schemas.openxmlformats.org/officeDocument/2006/relationships/image" Target="../media/image874.png"/><Relationship Id="rId86" Type="http://schemas.openxmlformats.org/officeDocument/2006/relationships/image" Target="../media/image914.png"/><Relationship Id="rId151" Type="http://schemas.openxmlformats.org/officeDocument/2006/relationships/image" Target="../media/image979.svg"/><Relationship Id="rId389" Type="http://schemas.openxmlformats.org/officeDocument/2006/relationships/image" Target="../media/image683.svg"/><Relationship Id="rId193" Type="http://schemas.openxmlformats.org/officeDocument/2006/relationships/image" Target="../media/image1021.svg"/><Relationship Id="rId207" Type="http://schemas.openxmlformats.org/officeDocument/2006/relationships/image" Target="../media/image1033.svg"/><Relationship Id="rId249" Type="http://schemas.openxmlformats.org/officeDocument/2006/relationships/image" Target="../media/image1073.svg"/><Relationship Id="rId414" Type="http://schemas.openxmlformats.org/officeDocument/2006/relationships/image" Target="../media/image251.png"/><Relationship Id="rId13" Type="http://schemas.openxmlformats.org/officeDocument/2006/relationships/image" Target="../media/image845.svg"/><Relationship Id="rId109" Type="http://schemas.openxmlformats.org/officeDocument/2006/relationships/image" Target="../media/image937.svg"/><Relationship Id="rId260" Type="http://schemas.openxmlformats.org/officeDocument/2006/relationships/image" Target="../media/image1084.png"/><Relationship Id="rId316" Type="http://schemas.openxmlformats.org/officeDocument/2006/relationships/image" Target="../media/image1140.png"/><Relationship Id="rId55" Type="http://schemas.openxmlformats.org/officeDocument/2006/relationships/image" Target="../media/image883.svg"/><Relationship Id="rId97" Type="http://schemas.openxmlformats.org/officeDocument/2006/relationships/image" Target="../media/image925.svg"/><Relationship Id="rId120" Type="http://schemas.openxmlformats.org/officeDocument/2006/relationships/image" Target="../media/image948.png"/><Relationship Id="rId358" Type="http://schemas.openxmlformats.org/officeDocument/2006/relationships/image" Target="../media/image1176.png"/><Relationship Id="rId162" Type="http://schemas.openxmlformats.org/officeDocument/2006/relationships/image" Target="../media/image990.png"/><Relationship Id="rId218" Type="http://schemas.openxmlformats.org/officeDocument/2006/relationships/image" Target="../media/image1044.png"/><Relationship Id="rId425" Type="http://schemas.openxmlformats.org/officeDocument/2006/relationships/image" Target="../media/image422.svg"/><Relationship Id="rId271" Type="http://schemas.openxmlformats.org/officeDocument/2006/relationships/image" Target="../media/image1095.svg"/><Relationship Id="rId24" Type="http://schemas.openxmlformats.org/officeDocument/2006/relationships/image" Target="../media/image854.png"/><Relationship Id="rId66" Type="http://schemas.openxmlformats.org/officeDocument/2006/relationships/image" Target="../media/image894.png"/><Relationship Id="rId131" Type="http://schemas.openxmlformats.org/officeDocument/2006/relationships/image" Target="../media/image959.svg"/><Relationship Id="rId327" Type="http://schemas.openxmlformats.org/officeDocument/2006/relationships/image" Target="../media/image406.svg"/><Relationship Id="rId369" Type="http://schemas.openxmlformats.org/officeDocument/2006/relationships/image" Target="../media/image1182.svg"/><Relationship Id="rId173" Type="http://schemas.openxmlformats.org/officeDocument/2006/relationships/image" Target="../media/image1001.svg"/><Relationship Id="rId229" Type="http://schemas.openxmlformats.org/officeDocument/2006/relationships/image" Target="../media/image1053.svg"/><Relationship Id="rId380" Type="http://schemas.openxmlformats.org/officeDocument/2006/relationships/image" Target="../media/image670.png"/><Relationship Id="rId436" Type="http://schemas.openxmlformats.org/officeDocument/2006/relationships/image" Target="../media/image205.png"/><Relationship Id="rId240" Type="http://schemas.openxmlformats.org/officeDocument/2006/relationships/image" Target="../media/image1064.png"/><Relationship Id="rId35" Type="http://schemas.openxmlformats.org/officeDocument/2006/relationships/image" Target="../media/image865.svg"/><Relationship Id="rId77" Type="http://schemas.openxmlformats.org/officeDocument/2006/relationships/image" Target="../media/image905.svg"/><Relationship Id="rId100" Type="http://schemas.openxmlformats.org/officeDocument/2006/relationships/image" Target="../media/image928.png"/><Relationship Id="rId282" Type="http://schemas.openxmlformats.org/officeDocument/2006/relationships/image" Target="../media/image1106.png"/><Relationship Id="rId338" Type="http://schemas.openxmlformats.org/officeDocument/2006/relationships/image" Target="../media/image1158.png"/><Relationship Id="rId8" Type="http://schemas.openxmlformats.org/officeDocument/2006/relationships/image" Target="../media/image840.png"/><Relationship Id="rId142" Type="http://schemas.openxmlformats.org/officeDocument/2006/relationships/image" Target="../media/image970.png"/><Relationship Id="rId184" Type="http://schemas.openxmlformats.org/officeDocument/2006/relationships/image" Target="../media/image1012.png"/><Relationship Id="rId391" Type="http://schemas.openxmlformats.org/officeDocument/2006/relationships/image" Target="../media/image1195.svg"/><Relationship Id="rId405" Type="http://schemas.openxmlformats.org/officeDocument/2006/relationships/image" Target="../media/image1205.svg"/><Relationship Id="rId251" Type="http://schemas.openxmlformats.org/officeDocument/2006/relationships/image" Target="../media/image1075.svg"/><Relationship Id="rId46" Type="http://schemas.openxmlformats.org/officeDocument/2006/relationships/image" Target="../media/image832.png"/><Relationship Id="rId293" Type="http://schemas.openxmlformats.org/officeDocument/2006/relationships/image" Target="../media/image1117.svg"/><Relationship Id="rId307" Type="http://schemas.openxmlformats.org/officeDocument/2006/relationships/image" Target="../media/image1131.svg"/><Relationship Id="rId349" Type="http://schemas.openxmlformats.org/officeDocument/2006/relationships/image" Target="../media/image1167.svg"/><Relationship Id="rId88" Type="http://schemas.openxmlformats.org/officeDocument/2006/relationships/image" Target="../media/image916.png"/><Relationship Id="rId111" Type="http://schemas.openxmlformats.org/officeDocument/2006/relationships/image" Target="../media/image939.svg"/><Relationship Id="rId153" Type="http://schemas.openxmlformats.org/officeDocument/2006/relationships/image" Target="../media/image981.svg"/><Relationship Id="rId195" Type="http://schemas.openxmlformats.org/officeDocument/2006/relationships/image" Target="../media/image635.svg"/><Relationship Id="rId209" Type="http://schemas.openxmlformats.org/officeDocument/2006/relationships/image" Target="../media/image1035.svg"/><Relationship Id="rId360" Type="http://schemas.openxmlformats.org/officeDocument/2006/relationships/image" Target="../media/image652.png"/><Relationship Id="rId416" Type="http://schemas.openxmlformats.org/officeDocument/2006/relationships/image" Target="../media/image253.png"/><Relationship Id="rId220" Type="http://schemas.openxmlformats.org/officeDocument/2006/relationships/image" Target="../media/image1046.png"/><Relationship Id="rId15" Type="http://schemas.openxmlformats.org/officeDocument/2006/relationships/image" Target="../media/image847.svg"/><Relationship Id="rId57" Type="http://schemas.openxmlformats.org/officeDocument/2006/relationships/image" Target="../media/image885.svg"/><Relationship Id="rId262" Type="http://schemas.openxmlformats.org/officeDocument/2006/relationships/image" Target="../media/image1086.png"/><Relationship Id="rId318" Type="http://schemas.openxmlformats.org/officeDocument/2006/relationships/image" Target="../media/image1142.png"/><Relationship Id="rId99" Type="http://schemas.openxmlformats.org/officeDocument/2006/relationships/image" Target="../media/image927.svg"/><Relationship Id="rId122" Type="http://schemas.openxmlformats.org/officeDocument/2006/relationships/image" Target="../media/image950.png"/><Relationship Id="rId164" Type="http://schemas.openxmlformats.org/officeDocument/2006/relationships/image" Target="../media/image992.png"/><Relationship Id="rId371" Type="http://schemas.openxmlformats.org/officeDocument/2006/relationships/image" Target="../media/image1184.svg"/><Relationship Id="rId427" Type="http://schemas.openxmlformats.org/officeDocument/2006/relationships/image" Target="../media/image204.svg"/><Relationship Id="rId26" Type="http://schemas.openxmlformats.org/officeDocument/2006/relationships/image" Target="../media/image856.png"/><Relationship Id="rId231" Type="http://schemas.openxmlformats.org/officeDocument/2006/relationships/image" Target="../media/image1055.svg"/><Relationship Id="rId273" Type="http://schemas.openxmlformats.org/officeDocument/2006/relationships/image" Target="../media/image1097.svg"/><Relationship Id="rId329" Type="http://schemas.openxmlformats.org/officeDocument/2006/relationships/image" Target="../media/image1151.svg"/><Relationship Id="rId68" Type="http://schemas.openxmlformats.org/officeDocument/2006/relationships/image" Target="../media/image896.png"/><Relationship Id="rId133" Type="http://schemas.openxmlformats.org/officeDocument/2006/relationships/image" Target="../media/image961.svg"/><Relationship Id="rId175" Type="http://schemas.openxmlformats.org/officeDocument/2006/relationships/image" Target="../media/image1003.svg"/><Relationship Id="rId340" Type="http://schemas.openxmlformats.org/officeDocument/2006/relationships/image" Target="../media/image1160.png"/><Relationship Id="rId200" Type="http://schemas.openxmlformats.org/officeDocument/2006/relationships/image" Target="../media/image1026.png"/><Relationship Id="rId382" Type="http://schemas.openxmlformats.org/officeDocument/2006/relationships/image" Target="../media/image1189.png"/><Relationship Id="rId438" Type="http://schemas.openxmlformats.org/officeDocument/2006/relationships/image" Target="../media/image1216.png"/><Relationship Id="rId242" Type="http://schemas.openxmlformats.org/officeDocument/2006/relationships/image" Target="../media/image1066.png"/><Relationship Id="rId284" Type="http://schemas.openxmlformats.org/officeDocument/2006/relationships/image" Target="../media/image1108.png"/><Relationship Id="rId37" Type="http://schemas.openxmlformats.org/officeDocument/2006/relationships/image" Target="../media/image867.svg"/><Relationship Id="rId79" Type="http://schemas.openxmlformats.org/officeDocument/2006/relationships/image" Target="../media/image907.svg"/><Relationship Id="rId102" Type="http://schemas.openxmlformats.org/officeDocument/2006/relationships/image" Target="../media/image930.png"/><Relationship Id="rId144" Type="http://schemas.openxmlformats.org/officeDocument/2006/relationships/image" Target="../media/image972.png"/><Relationship Id="rId90" Type="http://schemas.openxmlformats.org/officeDocument/2006/relationships/image" Target="../media/image918.png"/><Relationship Id="rId186" Type="http://schemas.openxmlformats.org/officeDocument/2006/relationships/image" Target="../media/image1014.png"/><Relationship Id="rId351" Type="http://schemas.openxmlformats.org/officeDocument/2006/relationships/image" Target="../media/image1169.svg"/><Relationship Id="rId393" Type="http://schemas.openxmlformats.org/officeDocument/2006/relationships/image" Target="../media/image1197.svg"/><Relationship Id="rId407" Type="http://schemas.openxmlformats.org/officeDocument/2006/relationships/image" Target="../media/image1207.svg"/><Relationship Id="rId211" Type="http://schemas.openxmlformats.org/officeDocument/2006/relationships/image" Target="../media/image1037.svg"/><Relationship Id="rId253" Type="http://schemas.openxmlformats.org/officeDocument/2006/relationships/image" Target="../media/image1077.svg"/><Relationship Id="rId295" Type="http://schemas.openxmlformats.org/officeDocument/2006/relationships/image" Target="../media/image1119.svg"/><Relationship Id="rId309" Type="http://schemas.openxmlformats.org/officeDocument/2006/relationships/image" Target="../media/image1133.svg"/><Relationship Id="rId48" Type="http://schemas.openxmlformats.org/officeDocument/2006/relationships/image" Target="../media/image876.png"/><Relationship Id="rId113" Type="http://schemas.openxmlformats.org/officeDocument/2006/relationships/image" Target="../media/image941.svg"/><Relationship Id="rId320" Type="http://schemas.openxmlformats.org/officeDocument/2006/relationships/image" Target="../media/image1144.png"/><Relationship Id="rId155" Type="http://schemas.openxmlformats.org/officeDocument/2006/relationships/image" Target="../media/image983.svg"/><Relationship Id="rId197" Type="http://schemas.openxmlformats.org/officeDocument/2006/relationships/image" Target="../media/image1023.svg"/><Relationship Id="rId362" Type="http://schemas.openxmlformats.org/officeDocument/2006/relationships/image" Target="../media/image656.png"/><Relationship Id="rId418" Type="http://schemas.openxmlformats.org/officeDocument/2006/relationships/image" Target="../media/image1212.png"/><Relationship Id="rId222" Type="http://schemas.openxmlformats.org/officeDocument/2006/relationships/image" Target="../media/image1048.png"/><Relationship Id="rId264" Type="http://schemas.openxmlformats.org/officeDocument/2006/relationships/image" Target="../media/image1088.png"/><Relationship Id="rId17" Type="http://schemas.openxmlformats.org/officeDocument/2006/relationships/image" Target="../media/image849.svg"/><Relationship Id="rId59" Type="http://schemas.openxmlformats.org/officeDocument/2006/relationships/image" Target="../media/image887.svg"/><Relationship Id="rId124" Type="http://schemas.openxmlformats.org/officeDocument/2006/relationships/image" Target="../media/image952.png"/><Relationship Id="rId70" Type="http://schemas.openxmlformats.org/officeDocument/2006/relationships/image" Target="../media/image898.png"/><Relationship Id="rId166" Type="http://schemas.openxmlformats.org/officeDocument/2006/relationships/image" Target="../media/image994.png"/><Relationship Id="rId331" Type="http://schemas.openxmlformats.org/officeDocument/2006/relationships/image" Target="../media/image659.svg"/><Relationship Id="rId373" Type="http://schemas.openxmlformats.org/officeDocument/2006/relationships/image" Target="../media/image1186.svg"/><Relationship Id="rId429" Type="http://schemas.openxmlformats.org/officeDocument/2006/relationships/image" Target="../media/image262.svg"/><Relationship Id="rId1" Type="http://schemas.openxmlformats.org/officeDocument/2006/relationships/slideMaster" Target="../slideMasters/slideMaster3.xml"/><Relationship Id="rId233" Type="http://schemas.openxmlformats.org/officeDocument/2006/relationships/image" Target="../media/image1057.svg"/><Relationship Id="rId440" Type="http://schemas.openxmlformats.org/officeDocument/2006/relationships/image" Target="../media/image359.png"/><Relationship Id="rId28" Type="http://schemas.openxmlformats.org/officeDocument/2006/relationships/image" Target="../media/image858.png"/><Relationship Id="rId275" Type="http://schemas.openxmlformats.org/officeDocument/2006/relationships/image" Target="../media/image1099.svg"/><Relationship Id="rId300" Type="http://schemas.openxmlformats.org/officeDocument/2006/relationships/image" Target="../media/image1124.png"/><Relationship Id="rId81" Type="http://schemas.openxmlformats.org/officeDocument/2006/relationships/image" Target="../media/image909.svg"/><Relationship Id="rId135" Type="http://schemas.openxmlformats.org/officeDocument/2006/relationships/image" Target="../media/image963.svg"/><Relationship Id="rId177" Type="http://schemas.openxmlformats.org/officeDocument/2006/relationships/image" Target="../media/image1005.svg"/><Relationship Id="rId342" Type="http://schemas.openxmlformats.org/officeDocument/2006/relationships/image" Target="../media/image1162.png"/><Relationship Id="rId384" Type="http://schemas.openxmlformats.org/officeDocument/2006/relationships/image" Target="../media/image119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peaker presentation 0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688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729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5053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subtitle text</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p:extLst>
              <p:ext uri="{D42A27DB-BD31-4B8C-83A1-F6EECF244321}">
                <p14:modId xmlns:p14="http://schemas.microsoft.com/office/powerpoint/2010/main" val="2327643304"/>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413" y="746125"/>
                        <a:ext cx="5202237" cy="1624013"/>
                      </a:xfrm>
                      <a:prstGeom prst="rect">
                        <a:avLst/>
                      </a:prstGeom>
                    </p:spPr>
                  </p:pic>
                </p:oleObj>
              </mc:Fallback>
            </mc:AlternateContent>
          </a:graphicData>
        </a:graphic>
      </p:graphicFrame>
      <p:sp>
        <p:nvSpPr>
          <p:cNvPr id="2" name="Text Placeholder 4">
            <a:extLst>
              <a:ext uri="{FF2B5EF4-FFF2-40B4-BE49-F238E27FC236}">
                <a16:creationId xmlns:a16="http://schemas.microsoft.com/office/drawing/2014/main" id="{8557C6A5-3F1D-BB2A-6486-D6037056913C}"/>
              </a:ext>
            </a:extLst>
          </p:cNvPr>
          <p:cNvSpPr txBox="1">
            <a:spLocks/>
          </p:cNvSpPr>
          <p:nvPr/>
        </p:nvSpPr>
        <p:spPr>
          <a:xfrm>
            <a:off x="2286000" y="2217478"/>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solidFill>
                  <a:schemeClr val="bg1"/>
                </a:solidFill>
                <a:latin typeface="Lufga" panose="00000500000000000000" pitchFamily="50" charset="0"/>
              </a:rPr>
              <a:t>12 Abril 2025</a:t>
            </a:r>
          </a:p>
        </p:txBody>
      </p:sp>
      <p:pic>
        <p:nvPicPr>
          <p:cNvPr id="11" name="Imagen 26">
            <a:extLst>
              <a:ext uri="{FF2B5EF4-FFF2-40B4-BE49-F238E27FC236}">
                <a16:creationId xmlns:a16="http://schemas.microsoft.com/office/drawing/2014/main" id="{10D0898B-B4B5-DEF7-567B-8F619F59B9CF}"/>
              </a:ext>
            </a:extLst>
          </p:cNvPr>
          <p:cNvPicPr>
            <a:picLocks noChangeAspect="1"/>
          </p:cNvPicPr>
          <p:nvPr/>
        </p:nvPicPr>
        <p:blipFill>
          <a:blip r:embed="rId4"/>
          <a:stretch>
            <a:fillRect/>
          </a:stretch>
        </p:blipFill>
        <p:spPr>
          <a:xfrm>
            <a:off x="8646795" y="160906"/>
            <a:ext cx="3332953" cy="6039792"/>
          </a:xfrm>
          <a:prstGeom prst="rect">
            <a:avLst/>
          </a:prstGeom>
        </p:spPr>
      </p:pic>
      <p:pic>
        <p:nvPicPr>
          <p:cNvPr id="12" name="Imagen 19">
            <a:extLst>
              <a:ext uri="{FF2B5EF4-FFF2-40B4-BE49-F238E27FC236}">
                <a16:creationId xmlns:a16="http://schemas.microsoft.com/office/drawing/2014/main" id="{3A4832E2-84B9-181D-C705-C843A922B21B}"/>
              </a:ext>
            </a:extLst>
          </p:cNvPr>
          <p:cNvPicPr>
            <a:picLocks noChangeAspect="1"/>
          </p:cNvPicPr>
          <p:nvPr/>
        </p:nvPicPr>
        <p:blipFill rotWithShape="1">
          <a:blip r:embed="rId5"/>
          <a:srcRect l="-652" t="111" r="652" b="-111"/>
          <a:stretch/>
        </p:blipFill>
        <p:spPr>
          <a:xfrm>
            <a:off x="599080" y="4662547"/>
            <a:ext cx="720000" cy="720000"/>
          </a:xfrm>
          <a:prstGeom prst="ellipse">
            <a:avLst/>
          </a:prstGeom>
          <a:ln w="12700" cap="rnd">
            <a:solidFill>
              <a:schemeClr val="bg1"/>
            </a:solidFill>
          </a:ln>
          <a:effectLst>
            <a:glow rad="12700">
              <a:schemeClr val="accent1">
                <a:alpha val="40000"/>
              </a:schemeClr>
            </a:glow>
          </a:effectLst>
        </p:spPr>
      </p:pic>
    </p:spTree>
    <p:extLst>
      <p:ext uri="{BB962C8B-B14F-4D97-AF65-F5344CB8AC3E}">
        <p14:creationId xmlns:p14="http://schemas.microsoft.com/office/powerpoint/2010/main" val="2244727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5/7/2025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8632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4367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290060443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8520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92072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34054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277807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137513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367605203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203188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eaker presentation 2b">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760730" y="31808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Presentation title </a:t>
            </a:r>
          </a:p>
        </p:txBody>
      </p:sp>
      <p:sp>
        <p:nvSpPr>
          <p:cNvPr id="6" name="Text Placeholder 4">
            <a:extLst>
              <a:ext uri="{FF2B5EF4-FFF2-40B4-BE49-F238E27FC236}">
                <a16:creationId xmlns:a16="http://schemas.microsoft.com/office/drawing/2014/main" id="{D8D84174-A8EC-4C19-9B13-3825553E0681}"/>
              </a:ext>
            </a:extLst>
          </p:cNvPr>
          <p:cNvSpPr>
            <a:spLocks noGrp="1"/>
          </p:cNvSpPr>
          <p:nvPr>
            <p:ph type="body" sz="quarter" idx="12" hasCustomPrompt="1"/>
          </p:nvPr>
        </p:nvSpPr>
        <p:spPr>
          <a:xfrm>
            <a:off x="1455420" y="422148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name</a:t>
            </a:r>
          </a:p>
        </p:txBody>
      </p:sp>
      <p:sp>
        <p:nvSpPr>
          <p:cNvPr id="7" name="Text Placeholder 4">
            <a:extLst>
              <a:ext uri="{FF2B5EF4-FFF2-40B4-BE49-F238E27FC236}">
                <a16:creationId xmlns:a16="http://schemas.microsoft.com/office/drawing/2014/main" id="{D43FC632-B7E7-4776-B39E-7CB313111132}"/>
              </a:ext>
            </a:extLst>
          </p:cNvPr>
          <p:cNvSpPr>
            <a:spLocks noGrp="1"/>
          </p:cNvSpPr>
          <p:nvPr>
            <p:ph type="body" sz="quarter" idx="15" hasCustomPrompt="1"/>
          </p:nvPr>
        </p:nvSpPr>
        <p:spPr>
          <a:xfrm>
            <a:off x="1455416" y="4545138"/>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one subtitle text</a:t>
            </a:r>
          </a:p>
        </p:txBody>
      </p:sp>
      <p:sp>
        <p:nvSpPr>
          <p:cNvPr id="8" name="Text Placeholder 4">
            <a:extLst>
              <a:ext uri="{FF2B5EF4-FFF2-40B4-BE49-F238E27FC236}">
                <a16:creationId xmlns:a16="http://schemas.microsoft.com/office/drawing/2014/main" id="{D73F53CF-459F-4D79-A418-69BC19BDE29D}"/>
              </a:ext>
            </a:extLst>
          </p:cNvPr>
          <p:cNvSpPr>
            <a:spLocks noGrp="1"/>
          </p:cNvSpPr>
          <p:nvPr>
            <p:ph type="body" sz="quarter" idx="16" hasCustomPrompt="1"/>
          </p:nvPr>
        </p:nvSpPr>
        <p:spPr>
          <a:xfrm>
            <a:off x="1455418" y="5245250"/>
            <a:ext cx="5510213" cy="307777"/>
          </a:xfrm>
          <a:prstGeom prst="rect">
            <a:avLst/>
          </a:prstGeom>
          <a:noFill/>
        </p:spPr>
        <p:txBody>
          <a:bodyPr wrap="square" lIns="0" tIns="0" rIns="0" bIns="0">
            <a:spAutoFit/>
          </a:bodyPr>
          <a:lstStyle>
            <a:lvl1pPr marL="0" indent="0">
              <a:spcBef>
                <a:spcPts val="0"/>
              </a:spcBef>
              <a:buNone/>
              <a:defRPr sz="2000" b="1"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name</a:t>
            </a:r>
          </a:p>
        </p:txBody>
      </p:sp>
      <p:sp>
        <p:nvSpPr>
          <p:cNvPr id="9" name="Text Placeholder 4">
            <a:extLst>
              <a:ext uri="{FF2B5EF4-FFF2-40B4-BE49-F238E27FC236}">
                <a16:creationId xmlns:a16="http://schemas.microsoft.com/office/drawing/2014/main" id="{F9A5D919-B201-4061-AC81-928AEF249FFA}"/>
              </a:ext>
            </a:extLst>
          </p:cNvPr>
          <p:cNvSpPr>
            <a:spLocks noGrp="1"/>
          </p:cNvSpPr>
          <p:nvPr>
            <p:ph type="body" sz="quarter" idx="17" hasCustomPrompt="1"/>
          </p:nvPr>
        </p:nvSpPr>
        <p:spPr>
          <a:xfrm>
            <a:off x="1455416" y="5553027"/>
            <a:ext cx="5510213" cy="276999"/>
          </a:xfrm>
          <a:prstGeom prst="rect">
            <a:avLst/>
          </a:prstGeom>
          <a:noFill/>
        </p:spPr>
        <p:txBody>
          <a:bodyPr wrap="square" lIns="0" tIns="0" rIns="0" bIns="0">
            <a:spAutoFit/>
          </a:bodyPr>
          <a:lstStyle>
            <a:lvl1pPr marL="0" indent="0">
              <a:spcBef>
                <a:spcPts val="0"/>
              </a:spcBef>
              <a:buNone/>
              <a:defRPr sz="1800" spc="0" baseline="0">
                <a:solidFill>
                  <a:schemeClr val="bg1">
                    <a:lumMod val="85000"/>
                  </a:schemeClr>
                </a:solidFill>
                <a:latin typeface="Lufga" panose="00000500000000000000" pitchFamily="50" charset="0"/>
                <a:cs typeface="Segoe UI" panose="020B0502040204020203" pitchFamily="34" charset="0"/>
              </a:defRPr>
            </a:lvl1pPr>
          </a:lstStyle>
          <a:p>
            <a:pPr lvl="0"/>
            <a:r>
              <a:rPr lang="en-US"/>
              <a:t>Speaker two subtitle text</a:t>
            </a:r>
          </a:p>
        </p:txBody>
      </p:sp>
      <p:sp>
        <p:nvSpPr>
          <p:cNvPr id="12" name="Elipse 11">
            <a:extLst>
              <a:ext uri="{FF2B5EF4-FFF2-40B4-BE49-F238E27FC236}">
                <a16:creationId xmlns:a16="http://schemas.microsoft.com/office/drawing/2014/main" id="{B9B1CD54-DA1B-4C6E-90CE-2AD6332B6727}"/>
              </a:ext>
            </a:extLst>
          </p:cNvPr>
          <p:cNvSpPr/>
          <p:nvPr/>
        </p:nvSpPr>
        <p:spPr bwMode="auto">
          <a:xfrm>
            <a:off x="632460" y="4186538"/>
            <a:ext cx="685437" cy="68543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Imagen 19">
            <a:extLst>
              <a:ext uri="{FF2B5EF4-FFF2-40B4-BE49-F238E27FC236}">
                <a16:creationId xmlns:a16="http://schemas.microsoft.com/office/drawing/2014/main" id="{4D09D70D-2599-4AB3-AE6B-E8516F8D03EC}"/>
              </a:ext>
            </a:extLst>
          </p:cNvPr>
          <p:cNvPicPr>
            <a:picLocks noChangeAspect="1"/>
          </p:cNvPicPr>
          <p:nvPr/>
        </p:nvPicPr>
        <p:blipFill rotWithShape="1">
          <a:blip r:embed="rId2"/>
          <a:srcRect l="-652" t="111" r="652" b="-111"/>
          <a:stretch/>
        </p:blipFill>
        <p:spPr>
          <a:xfrm>
            <a:off x="599080" y="4148197"/>
            <a:ext cx="720000" cy="720000"/>
          </a:xfrm>
          <a:prstGeom prst="ellipse">
            <a:avLst/>
          </a:prstGeom>
          <a:ln w="12700" cap="rnd">
            <a:solidFill>
              <a:schemeClr val="bg1"/>
            </a:solidFill>
          </a:ln>
          <a:effectLst>
            <a:glow rad="12700">
              <a:schemeClr val="accent1">
                <a:alpha val="40000"/>
              </a:schemeClr>
            </a:glow>
          </a:effectLst>
        </p:spPr>
      </p:pic>
      <p:pic>
        <p:nvPicPr>
          <p:cNvPr id="21" name="Imagen 20">
            <a:extLst>
              <a:ext uri="{FF2B5EF4-FFF2-40B4-BE49-F238E27FC236}">
                <a16:creationId xmlns:a16="http://schemas.microsoft.com/office/drawing/2014/main" id="{A0494DED-822D-49B4-85F0-F74270C52F47}"/>
              </a:ext>
            </a:extLst>
          </p:cNvPr>
          <p:cNvPicPr>
            <a:picLocks noChangeAspect="1"/>
          </p:cNvPicPr>
          <p:nvPr/>
        </p:nvPicPr>
        <p:blipFill>
          <a:blip r:embed="rId3"/>
          <a:srcRect l="4624" r="4624"/>
          <a:stretch/>
        </p:blipFill>
        <p:spPr>
          <a:xfrm>
            <a:off x="599080" y="5145276"/>
            <a:ext cx="720000" cy="720000"/>
          </a:xfrm>
          <a:prstGeom prst="ellipse">
            <a:avLst/>
          </a:prstGeom>
          <a:ln w="12700" cap="rnd">
            <a:solidFill>
              <a:schemeClr val="bg1"/>
            </a:solidFill>
          </a:ln>
          <a:effectLst>
            <a:glow rad="12700">
              <a:schemeClr val="accent1">
                <a:alpha val="40000"/>
              </a:schemeClr>
            </a:glow>
          </a:effectLst>
        </p:spPr>
      </p:pic>
      <p:sp>
        <p:nvSpPr>
          <p:cNvPr id="22" name="Text Placeholder 4">
            <a:extLst>
              <a:ext uri="{FF2B5EF4-FFF2-40B4-BE49-F238E27FC236}">
                <a16:creationId xmlns:a16="http://schemas.microsoft.com/office/drawing/2014/main" id="{30DC3908-B215-4870-84DB-EF97BE8CBFE8}"/>
              </a:ext>
            </a:extLst>
          </p:cNvPr>
          <p:cNvSpPr txBox="1">
            <a:spLocks/>
          </p:cNvSpPr>
          <p:nvPr/>
        </p:nvSpPr>
        <p:spPr>
          <a:xfrm>
            <a:off x="2286000" y="2217478"/>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solidFill>
                  <a:schemeClr val="bg1"/>
                </a:solidFill>
                <a:latin typeface="Lufga" panose="00000500000000000000" pitchFamily="50" charset="0"/>
              </a:rPr>
              <a:t>12 Abril 2025</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p:extLst>
              <p:ext uri="{D42A27DB-BD31-4B8C-83A1-F6EECF244321}">
                <p14:modId xmlns:p14="http://schemas.microsoft.com/office/powerpoint/2010/main" val="3616185642"/>
              </p:ext>
            </p:extLst>
          </p:nvPr>
        </p:nvGraphicFramePr>
        <p:xfrm>
          <a:off x="760413" y="746125"/>
          <a:ext cx="5202237" cy="1624013"/>
        </p:xfrm>
        <a:graphic>
          <a:graphicData uri="http://schemas.openxmlformats.org/presentationml/2006/ole">
            <mc:AlternateContent xmlns:mc="http://schemas.openxmlformats.org/markup-compatibility/2006">
              <mc:Choice xmlns:v="urn:schemas-microsoft-com:vml" Requires="v">
                <p:oleObj name="CorelDRAW" r:id="rId4" imgW="7076880" imgH="2216160" progId="CorelDraw.Graphic.22">
                  <p:embed/>
                </p:oleObj>
              </mc:Choice>
              <mc:Fallback>
                <p:oleObj name="CorelDRAW" r:id="rId4"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5"/>
                      <a:stretch>
                        <a:fillRect/>
                      </a:stretch>
                    </p:blipFill>
                    <p:spPr>
                      <a:xfrm>
                        <a:off x="760413" y="746125"/>
                        <a:ext cx="5202237" cy="1624013"/>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p:nvPicPr>
        <p:blipFill>
          <a:blip r:embed="rId6"/>
          <a:stretch>
            <a:fillRect/>
          </a:stretch>
        </p:blipFill>
        <p:spPr>
          <a:xfrm>
            <a:off x="8646795" y="160906"/>
            <a:ext cx="3332953" cy="6039792"/>
          </a:xfrm>
          <a:prstGeom prst="rect">
            <a:avLst/>
          </a:prstGeom>
        </p:spPr>
      </p:pic>
    </p:spTree>
    <p:extLst>
      <p:ext uri="{BB962C8B-B14F-4D97-AF65-F5344CB8AC3E}">
        <p14:creationId xmlns:p14="http://schemas.microsoft.com/office/powerpoint/2010/main" val="3686708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3"/>
                                        </p:tgtEl>
                                      </p:cBhvr>
                                    </p:animEffect>
                                    <p:animScale>
                                      <p:cBhvr>
                                        <p:cTn id="10"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285247888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194569793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267085284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63576419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5/7/2025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78077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5/7/2025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57320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955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69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3538984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solidFill>
                  <a:schemeClr val="bg1"/>
                </a:solidFill>
                <a:latin typeface="Montserrat SemiBold" pitchFamily="2" charset="77"/>
              </a:defRPr>
            </a:lvl1pPr>
          </a:lstStyle>
          <a:p>
            <a:r>
              <a:rPr lang="en-US"/>
              <a:t>Click to edit Master title style</a:t>
            </a:r>
            <a:endParaRPr lang="en-GB"/>
          </a:p>
        </p:txBody>
      </p:sp>
    </p:spTree>
    <p:extLst>
      <p:ext uri="{BB962C8B-B14F-4D97-AF65-F5344CB8AC3E}">
        <p14:creationId xmlns:p14="http://schemas.microsoft.com/office/powerpoint/2010/main" val="2635300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ponsor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B582B7D-895C-4A9C-8344-1CB7FFE79E9A}"/>
              </a:ext>
            </a:extLst>
          </p:cNvPr>
          <p:cNvSpPr>
            <a:spLocks noGrp="1"/>
          </p:cNvSpPr>
          <p:nvPr>
            <p:ph type="title" hasCustomPrompt="1"/>
          </p:nvPr>
        </p:nvSpPr>
        <p:spPr>
          <a:xfrm>
            <a:off x="1036320" y="2273491"/>
            <a:ext cx="10190480" cy="430887"/>
          </a:xfrm>
          <a:prstGeom prst="rect">
            <a:avLst/>
          </a:prstGeom>
          <a:noFill/>
        </p:spPr>
        <p:txBody>
          <a:bodyPr wrap="square" lIns="0" tIns="0" rIns="0" bIns="0" anchor="b" anchorCtr="0">
            <a:spAutoFit/>
          </a:bodyPr>
          <a:lstStyle>
            <a:lvl1pPr algn="ctr">
              <a:defRPr sz="2800" b="1" spc="-50" baseline="0">
                <a:solidFill>
                  <a:schemeClr val="bg1"/>
                </a:solidFill>
                <a:latin typeface="Lufga" panose="00000500000000000000" pitchFamily="50" charset="0"/>
                <a:cs typeface="Segoe UI" panose="020B0502040204020203" pitchFamily="34" charset="0"/>
              </a:defRPr>
            </a:lvl1pPr>
          </a:lstStyle>
          <a:p>
            <a:r>
              <a:rPr lang="en-US"/>
              <a:t>Sponsors</a:t>
            </a:r>
          </a:p>
        </p:txBody>
      </p:sp>
      <p:graphicFrame>
        <p:nvGraphicFramePr>
          <p:cNvPr id="23" name="Objeto 22">
            <a:extLst>
              <a:ext uri="{FF2B5EF4-FFF2-40B4-BE49-F238E27FC236}">
                <a16:creationId xmlns:a16="http://schemas.microsoft.com/office/drawing/2014/main" id="{620C25E2-2233-43BC-904F-27049F389844}"/>
              </a:ext>
            </a:extLst>
          </p:cNvPr>
          <p:cNvGraphicFramePr>
            <a:graphicFrameLocks noChangeAspect="1"/>
          </p:cNvGraphicFramePr>
          <p:nvPr>
            <p:extLst>
              <p:ext uri="{D42A27DB-BD31-4B8C-83A1-F6EECF244321}">
                <p14:modId xmlns:p14="http://schemas.microsoft.com/office/powerpoint/2010/main" val="4765875"/>
              </p:ext>
            </p:extLst>
          </p:nvPr>
        </p:nvGraphicFramePr>
        <p:xfrm>
          <a:off x="760731" y="745884"/>
          <a:ext cx="4166869" cy="1301330"/>
        </p:xfrm>
        <a:graphic>
          <a:graphicData uri="http://schemas.openxmlformats.org/presentationml/2006/ole">
            <mc:AlternateContent xmlns:mc="http://schemas.openxmlformats.org/markup-compatibility/2006">
              <mc:Choice xmlns:v="urn:schemas-microsoft-com:vml" Requires="v">
                <p:oleObj name="CorelDRAW" r:id="rId2" imgW="7076880" imgH="2216160" progId="CorelDraw.Graphic.22">
                  <p:embed/>
                </p:oleObj>
              </mc:Choice>
              <mc:Fallback>
                <p:oleObj name="CorelDRAW" r:id="rId2" imgW="7076880" imgH="2216160" progId="CorelDraw.Graphic.22">
                  <p:embed/>
                  <p:pic>
                    <p:nvPicPr>
                      <p:cNvPr id="23" name="Objeto 22">
                        <a:extLst>
                          <a:ext uri="{FF2B5EF4-FFF2-40B4-BE49-F238E27FC236}">
                            <a16:creationId xmlns:a16="http://schemas.microsoft.com/office/drawing/2014/main" id="{620C25E2-2233-43BC-904F-27049F389844}"/>
                          </a:ext>
                        </a:extLst>
                      </p:cNvPr>
                      <p:cNvPicPr/>
                      <p:nvPr/>
                    </p:nvPicPr>
                    <p:blipFill>
                      <a:blip r:embed="rId3"/>
                      <a:stretch>
                        <a:fillRect/>
                      </a:stretch>
                    </p:blipFill>
                    <p:spPr>
                      <a:xfrm>
                        <a:off x="760731" y="745884"/>
                        <a:ext cx="4166869" cy="1301330"/>
                      </a:xfrm>
                      <a:prstGeom prst="rect">
                        <a:avLst/>
                      </a:prstGeom>
                    </p:spPr>
                  </p:pic>
                </p:oleObj>
              </mc:Fallback>
            </mc:AlternateContent>
          </a:graphicData>
        </a:graphic>
      </p:graphicFrame>
      <p:pic>
        <p:nvPicPr>
          <p:cNvPr id="27" name="Imagen 26">
            <a:extLst>
              <a:ext uri="{FF2B5EF4-FFF2-40B4-BE49-F238E27FC236}">
                <a16:creationId xmlns:a16="http://schemas.microsoft.com/office/drawing/2014/main" id="{FB324CA5-B85C-4823-92E5-85E4DA0B6463}"/>
              </a:ext>
            </a:extLst>
          </p:cNvPr>
          <p:cNvPicPr>
            <a:picLocks noChangeAspect="1"/>
          </p:cNvPicPr>
          <p:nvPr/>
        </p:nvPicPr>
        <p:blipFill>
          <a:blip r:embed="rId4"/>
          <a:stretch>
            <a:fillRect/>
          </a:stretch>
        </p:blipFill>
        <p:spPr>
          <a:xfrm>
            <a:off x="8427720" y="409104"/>
            <a:ext cx="3332953" cy="6039792"/>
          </a:xfrm>
          <a:prstGeom prst="rect">
            <a:avLst/>
          </a:prstGeom>
        </p:spPr>
      </p:pic>
      <p:sp>
        <p:nvSpPr>
          <p:cNvPr id="47" name="Rectángulo: esquinas redondeadas 46">
            <a:extLst>
              <a:ext uri="{FF2B5EF4-FFF2-40B4-BE49-F238E27FC236}">
                <a16:creationId xmlns:a16="http://schemas.microsoft.com/office/drawing/2014/main" id="{5CD8DFBB-4FF2-472E-87BC-8A45F01A1D21}"/>
              </a:ext>
            </a:extLst>
          </p:cNvPr>
          <p:cNvSpPr/>
          <p:nvPr/>
        </p:nvSpPr>
        <p:spPr bwMode="auto">
          <a:xfrm>
            <a:off x="326072" y="3193641"/>
            <a:ext cx="11610975" cy="450837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6956D186-3FC1-C2C9-8C4A-78C84389D30F}"/>
              </a:ext>
            </a:extLst>
          </p:cNvPr>
          <p:cNvSpPr txBox="1">
            <a:spLocks/>
          </p:cNvSpPr>
          <p:nvPr/>
        </p:nvSpPr>
        <p:spPr>
          <a:xfrm>
            <a:off x="1994356" y="1892311"/>
            <a:ext cx="366295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sz="1600">
                <a:solidFill>
                  <a:schemeClr val="bg1"/>
                </a:solidFill>
                <a:latin typeface="Lufga" panose="00000500000000000000" pitchFamily="50" charset="0"/>
              </a:rPr>
              <a:t>2-4 March 2023</a:t>
            </a:r>
          </a:p>
        </p:txBody>
      </p:sp>
    </p:spTree>
    <p:extLst>
      <p:ext uri="{BB962C8B-B14F-4D97-AF65-F5344CB8AC3E}">
        <p14:creationId xmlns:p14="http://schemas.microsoft.com/office/powerpoint/2010/main" val="50907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7" grpId="0" animBg="1"/>
    </p:bldLst>
  </p:timing>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E81BE8A9-A1AC-34E4-CEB5-A6B35902CD39}"/>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900760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intro pin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702A144-2876-6CAA-BAF8-33A5D98321CC}"/>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33879153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8C589447-D402-C0F4-A554-2A95AC389A00}"/>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4923761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intro orang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C85FE966-AD4B-9180-5796-B08B4AC05F57}"/>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1912932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intro brow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a:t>Section intro</a:t>
            </a:r>
          </a:p>
        </p:txBody>
      </p:sp>
      <p:sp>
        <p:nvSpPr>
          <p:cNvPr id="12" name="Rectangle 11">
            <a:extLst>
              <a:ext uri="{FF2B5EF4-FFF2-40B4-BE49-F238E27FC236}">
                <a16:creationId xmlns:a16="http://schemas.microsoft.com/office/drawing/2014/main" id="{8B42B0F0-F196-9E04-6B24-CC05AA29BB1A}"/>
              </a:ext>
            </a:extLst>
          </p:cNvPr>
          <p:cNvSpPr/>
          <p:nvPr/>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white rocket with dots and lines&#10;&#10;Description automatically generated">
            <a:extLst>
              <a:ext uri="{FF2B5EF4-FFF2-40B4-BE49-F238E27FC236}">
                <a16:creationId xmlns:a16="http://schemas.microsoft.com/office/drawing/2014/main" id="{9F4DA989-A6C5-215F-F113-F97EC60883E8}"/>
              </a:ext>
            </a:extLst>
          </p:cNvPr>
          <p:cNvPicPr>
            <a:picLocks noChangeAspect="1"/>
          </p:cNvPicPr>
          <p:nvPr/>
        </p:nvPicPr>
        <p:blipFill>
          <a:blip r:embed="rId2" cstate="print">
            <a:alphaModFix amt="35000"/>
            <a:extLst>
              <a:ext uri="{28A0092B-C50C-407E-A947-70E740481C1C}">
                <a14:useLocalDpi xmlns:a14="http://schemas.microsoft.com/office/drawing/2010/main" val="0"/>
              </a:ext>
            </a:extLst>
          </a:blip>
          <a:stretch>
            <a:fillRect/>
          </a:stretch>
        </p:blipFill>
        <p:spPr>
          <a:xfrm>
            <a:off x="11128339" y="255588"/>
            <a:ext cx="612000" cy="559915"/>
          </a:xfrm>
          <a:prstGeom prst="rect">
            <a:avLst/>
          </a:prstGeom>
        </p:spPr>
      </p:pic>
    </p:spTree>
    <p:extLst>
      <p:ext uri="{BB962C8B-B14F-4D97-AF65-F5344CB8AC3E}">
        <p14:creationId xmlns:p14="http://schemas.microsoft.com/office/powerpoint/2010/main" val="2619414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earning gradient icon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835D72-8EEE-608C-FA7B-41D90896BAD6}"/>
              </a:ext>
            </a:extLst>
          </p:cNvPr>
          <p:cNvPicPr>
            <a:picLocks noChangeAspect="1"/>
          </p:cNvPicPr>
          <p:nvPr/>
        </p:nvPicPr>
        <p:blipFill>
          <a:blip r:embed="rId2"/>
          <a:stretch>
            <a:fillRect/>
          </a:stretch>
        </p:blipFill>
        <p:spPr>
          <a:xfrm>
            <a:off x="838200" y="240635"/>
            <a:ext cx="720000" cy="720000"/>
          </a:xfrm>
          <a:prstGeom prst="rect">
            <a:avLst/>
          </a:prstGeom>
        </p:spPr>
      </p:pic>
      <p:pic>
        <p:nvPicPr>
          <p:cNvPr id="8" name="Picture 7">
            <a:extLst>
              <a:ext uri="{FF2B5EF4-FFF2-40B4-BE49-F238E27FC236}">
                <a16:creationId xmlns:a16="http://schemas.microsoft.com/office/drawing/2014/main" id="{038D9338-6773-2FE3-BAD8-297565248262}"/>
              </a:ext>
            </a:extLst>
          </p:cNvPr>
          <p:cNvPicPr>
            <a:picLocks noChangeAspect="1"/>
          </p:cNvPicPr>
          <p:nvPr/>
        </p:nvPicPr>
        <p:blipFill>
          <a:blip r:embed="rId3"/>
          <a:stretch>
            <a:fillRect/>
          </a:stretch>
        </p:blipFill>
        <p:spPr>
          <a:xfrm>
            <a:off x="4186186" y="320846"/>
            <a:ext cx="720000" cy="720000"/>
          </a:xfrm>
          <a:prstGeom prst="rect">
            <a:avLst/>
          </a:prstGeom>
        </p:spPr>
      </p:pic>
      <p:pic>
        <p:nvPicPr>
          <p:cNvPr id="9" name="Picture 8">
            <a:extLst>
              <a:ext uri="{FF2B5EF4-FFF2-40B4-BE49-F238E27FC236}">
                <a16:creationId xmlns:a16="http://schemas.microsoft.com/office/drawing/2014/main" id="{2CD67A01-67EB-04C3-4D37-55A2219E3CE0}"/>
              </a:ext>
            </a:extLst>
          </p:cNvPr>
          <p:cNvPicPr>
            <a:picLocks noChangeAspect="1"/>
          </p:cNvPicPr>
          <p:nvPr/>
        </p:nvPicPr>
        <p:blipFill>
          <a:blip r:embed="rId4"/>
          <a:stretch>
            <a:fillRect/>
          </a:stretch>
        </p:blipFill>
        <p:spPr>
          <a:xfrm>
            <a:off x="5860179" y="401056"/>
            <a:ext cx="720000" cy="720000"/>
          </a:xfrm>
          <a:prstGeom prst="rect">
            <a:avLst/>
          </a:prstGeom>
        </p:spPr>
      </p:pic>
      <p:pic>
        <p:nvPicPr>
          <p:cNvPr id="10" name="Picture 9">
            <a:extLst>
              <a:ext uri="{FF2B5EF4-FFF2-40B4-BE49-F238E27FC236}">
                <a16:creationId xmlns:a16="http://schemas.microsoft.com/office/drawing/2014/main" id="{7648F314-172F-A8AA-11BD-162E45735E7F}"/>
              </a:ext>
            </a:extLst>
          </p:cNvPr>
          <p:cNvPicPr>
            <a:picLocks noChangeAspect="1"/>
          </p:cNvPicPr>
          <p:nvPr/>
        </p:nvPicPr>
        <p:blipFill>
          <a:blip r:embed="rId5"/>
          <a:stretch>
            <a:fillRect/>
          </a:stretch>
        </p:blipFill>
        <p:spPr>
          <a:xfrm>
            <a:off x="7534172" y="401056"/>
            <a:ext cx="720000" cy="720000"/>
          </a:xfrm>
          <a:prstGeom prst="rect">
            <a:avLst/>
          </a:prstGeom>
        </p:spPr>
      </p:pic>
      <p:pic>
        <p:nvPicPr>
          <p:cNvPr id="11" name="Picture 10">
            <a:extLst>
              <a:ext uri="{FF2B5EF4-FFF2-40B4-BE49-F238E27FC236}">
                <a16:creationId xmlns:a16="http://schemas.microsoft.com/office/drawing/2014/main" id="{73E0FFD4-7F1A-F1ED-6424-34BA24465763}"/>
              </a:ext>
            </a:extLst>
          </p:cNvPr>
          <p:cNvPicPr>
            <a:picLocks noChangeAspect="1"/>
          </p:cNvPicPr>
          <p:nvPr/>
        </p:nvPicPr>
        <p:blipFill>
          <a:blip r:embed="rId6"/>
          <a:stretch>
            <a:fillRect/>
          </a:stretch>
        </p:blipFill>
        <p:spPr>
          <a:xfrm>
            <a:off x="9208167" y="326027"/>
            <a:ext cx="720000" cy="720000"/>
          </a:xfrm>
          <a:prstGeom prst="rect">
            <a:avLst/>
          </a:prstGeom>
        </p:spPr>
      </p:pic>
      <p:pic>
        <p:nvPicPr>
          <p:cNvPr id="12" name="Picture 11">
            <a:extLst>
              <a:ext uri="{FF2B5EF4-FFF2-40B4-BE49-F238E27FC236}">
                <a16:creationId xmlns:a16="http://schemas.microsoft.com/office/drawing/2014/main" id="{1EF8357A-CEDE-5241-98C6-F80A1A9736EB}"/>
              </a:ext>
            </a:extLst>
          </p:cNvPr>
          <p:cNvPicPr>
            <a:picLocks noChangeAspect="1"/>
          </p:cNvPicPr>
          <p:nvPr/>
        </p:nvPicPr>
        <p:blipFill>
          <a:blip r:embed="rId7"/>
          <a:stretch>
            <a:fillRect/>
          </a:stretch>
        </p:blipFill>
        <p:spPr>
          <a:xfrm>
            <a:off x="2512193" y="320846"/>
            <a:ext cx="720000" cy="720000"/>
          </a:xfrm>
          <a:prstGeom prst="rect">
            <a:avLst/>
          </a:prstGeom>
        </p:spPr>
      </p:pic>
      <p:pic>
        <p:nvPicPr>
          <p:cNvPr id="13" name="Picture 12">
            <a:extLst>
              <a:ext uri="{FF2B5EF4-FFF2-40B4-BE49-F238E27FC236}">
                <a16:creationId xmlns:a16="http://schemas.microsoft.com/office/drawing/2014/main" id="{6975AE5B-6BD1-3655-900C-00EACEB5E394}"/>
              </a:ext>
            </a:extLst>
          </p:cNvPr>
          <p:cNvPicPr>
            <a:picLocks noChangeAspect="1"/>
          </p:cNvPicPr>
          <p:nvPr/>
        </p:nvPicPr>
        <p:blipFill>
          <a:blip r:embed="rId8"/>
          <a:stretch>
            <a:fillRect/>
          </a:stretch>
        </p:blipFill>
        <p:spPr>
          <a:xfrm>
            <a:off x="2512193" y="1392605"/>
            <a:ext cx="720000" cy="720000"/>
          </a:xfrm>
          <a:prstGeom prst="rect">
            <a:avLst/>
          </a:prstGeom>
        </p:spPr>
      </p:pic>
      <p:pic>
        <p:nvPicPr>
          <p:cNvPr id="14" name="Picture 13">
            <a:extLst>
              <a:ext uri="{FF2B5EF4-FFF2-40B4-BE49-F238E27FC236}">
                <a16:creationId xmlns:a16="http://schemas.microsoft.com/office/drawing/2014/main" id="{CB763397-0282-8F8A-C9CA-9AEF353FF507}"/>
              </a:ext>
            </a:extLst>
          </p:cNvPr>
          <p:cNvPicPr>
            <a:picLocks noChangeAspect="1"/>
          </p:cNvPicPr>
          <p:nvPr/>
        </p:nvPicPr>
        <p:blipFill>
          <a:blip r:embed="rId9"/>
          <a:stretch>
            <a:fillRect/>
          </a:stretch>
        </p:blipFill>
        <p:spPr>
          <a:xfrm>
            <a:off x="4186186" y="1392605"/>
            <a:ext cx="720000" cy="720000"/>
          </a:xfrm>
          <a:prstGeom prst="rect">
            <a:avLst/>
          </a:prstGeom>
        </p:spPr>
      </p:pic>
      <p:pic>
        <p:nvPicPr>
          <p:cNvPr id="16" name="Picture 15">
            <a:extLst>
              <a:ext uri="{FF2B5EF4-FFF2-40B4-BE49-F238E27FC236}">
                <a16:creationId xmlns:a16="http://schemas.microsoft.com/office/drawing/2014/main" id="{9D276061-CC22-7C74-BB06-7154CCADCC47}"/>
              </a:ext>
            </a:extLst>
          </p:cNvPr>
          <p:cNvPicPr>
            <a:picLocks noChangeAspect="1"/>
          </p:cNvPicPr>
          <p:nvPr/>
        </p:nvPicPr>
        <p:blipFill>
          <a:blip r:embed="rId10"/>
          <a:stretch>
            <a:fillRect/>
          </a:stretch>
        </p:blipFill>
        <p:spPr>
          <a:xfrm>
            <a:off x="5860179" y="1392605"/>
            <a:ext cx="720000" cy="720000"/>
          </a:xfrm>
          <a:prstGeom prst="rect">
            <a:avLst/>
          </a:prstGeom>
        </p:spPr>
      </p:pic>
      <p:pic>
        <p:nvPicPr>
          <p:cNvPr id="17" name="Picture 16">
            <a:extLst>
              <a:ext uri="{FF2B5EF4-FFF2-40B4-BE49-F238E27FC236}">
                <a16:creationId xmlns:a16="http://schemas.microsoft.com/office/drawing/2014/main" id="{2A483702-14D6-E31A-1239-9FF066C5076F}"/>
              </a:ext>
            </a:extLst>
          </p:cNvPr>
          <p:cNvPicPr>
            <a:picLocks noChangeAspect="1"/>
          </p:cNvPicPr>
          <p:nvPr/>
        </p:nvPicPr>
        <p:blipFill>
          <a:blip r:embed="rId11"/>
          <a:stretch>
            <a:fillRect/>
          </a:stretch>
        </p:blipFill>
        <p:spPr>
          <a:xfrm>
            <a:off x="7534172" y="1399902"/>
            <a:ext cx="720000" cy="720000"/>
          </a:xfrm>
          <a:prstGeom prst="rect">
            <a:avLst/>
          </a:prstGeom>
        </p:spPr>
      </p:pic>
      <p:pic>
        <p:nvPicPr>
          <p:cNvPr id="21" name="Picture 20">
            <a:extLst>
              <a:ext uri="{FF2B5EF4-FFF2-40B4-BE49-F238E27FC236}">
                <a16:creationId xmlns:a16="http://schemas.microsoft.com/office/drawing/2014/main" id="{CC1A1AE6-ADB4-508E-00FD-ACB1B43AB398}"/>
              </a:ext>
            </a:extLst>
          </p:cNvPr>
          <p:cNvPicPr>
            <a:picLocks noChangeAspect="1"/>
          </p:cNvPicPr>
          <p:nvPr/>
        </p:nvPicPr>
        <p:blipFill>
          <a:blip r:embed="rId12"/>
          <a:stretch>
            <a:fillRect/>
          </a:stretch>
        </p:blipFill>
        <p:spPr>
          <a:xfrm>
            <a:off x="870029" y="1392605"/>
            <a:ext cx="720000" cy="720000"/>
          </a:xfrm>
          <a:prstGeom prst="rect">
            <a:avLst/>
          </a:prstGeom>
        </p:spPr>
      </p:pic>
      <p:pic>
        <p:nvPicPr>
          <p:cNvPr id="22" name="Picture 21">
            <a:extLst>
              <a:ext uri="{FF2B5EF4-FFF2-40B4-BE49-F238E27FC236}">
                <a16:creationId xmlns:a16="http://schemas.microsoft.com/office/drawing/2014/main" id="{0D33D7DB-388A-C7E3-6D4D-157E2BF1D3BC}"/>
              </a:ext>
            </a:extLst>
          </p:cNvPr>
          <p:cNvPicPr>
            <a:picLocks noChangeAspect="1"/>
          </p:cNvPicPr>
          <p:nvPr/>
        </p:nvPicPr>
        <p:blipFill>
          <a:blip r:embed="rId13"/>
          <a:stretch>
            <a:fillRect/>
          </a:stretch>
        </p:blipFill>
        <p:spPr>
          <a:xfrm>
            <a:off x="10882158" y="1319468"/>
            <a:ext cx="720000" cy="720000"/>
          </a:xfrm>
          <a:prstGeom prst="rect">
            <a:avLst/>
          </a:prstGeom>
        </p:spPr>
      </p:pic>
      <p:pic>
        <p:nvPicPr>
          <p:cNvPr id="24" name="Picture 23">
            <a:extLst>
              <a:ext uri="{FF2B5EF4-FFF2-40B4-BE49-F238E27FC236}">
                <a16:creationId xmlns:a16="http://schemas.microsoft.com/office/drawing/2014/main" id="{D9034205-D37D-2FC7-E135-9F7FF8D489AE}"/>
              </a:ext>
            </a:extLst>
          </p:cNvPr>
          <p:cNvPicPr>
            <a:picLocks noChangeAspect="1"/>
          </p:cNvPicPr>
          <p:nvPr/>
        </p:nvPicPr>
        <p:blipFill>
          <a:blip r:embed="rId14"/>
          <a:stretch>
            <a:fillRect/>
          </a:stretch>
        </p:blipFill>
        <p:spPr>
          <a:xfrm>
            <a:off x="870029" y="2464671"/>
            <a:ext cx="720000" cy="720000"/>
          </a:xfrm>
          <a:prstGeom prst="rect">
            <a:avLst/>
          </a:prstGeom>
        </p:spPr>
      </p:pic>
      <p:pic>
        <p:nvPicPr>
          <p:cNvPr id="25" name="Picture 24">
            <a:extLst>
              <a:ext uri="{FF2B5EF4-FFF2-40B4-BE49-F238E27FC236}">
                <a16:creationId xmlns:a16="http://schemas.microsoft.com/office/drawing/2014/main" id="{C8400AB7-13F6-0192-0E2B-33C25005DB7C}"/>
              </a:ext>
            </a:extLst>
          </p:cNvPr>
          <p:cNvPicPr>
            <a:picLocks noChangeAspect="1"/>
          </p:cNvPicPr>
          <p:nvPr/>
        </p:nvPicPr>
        <p:blipFill>
          <a:blip r:embed="rId15"/>
          <a:stretch>
            <a:fillRect/>
          </a:stretch>
        </p:blipFill>
        <p:spPr>
          <a:xfrm>
            <a:off x="10931743" y="328254"/>
            <a:ext cx="720000" cy="720000"/>
          </a:xfrm>
          <a:prstGeom prst="rect">
            <a:avLst/>
          </a:prstGeom>
        </p:spPr>
      </p:pic>
      <p:pic>
        <p:nvPicPr>
          <p:cNvPr id="26" name="Picture 25">
            <a:extLst>
              <a:ext uri="{FF2B5EF4-FFF2-40B4-BE49-F238E27FC236}">
                <a16:creationId xmlns:a16="http://schemas.microsoft.com/office/drawing/2014/main" id="{933D9FF5-DDC3-DB5C-802C-DB07610499A7}"/>
              </a:ext>
            </a:extLst>
          </p:cNvPr>
          <p:cNvPicPr>
            <a:picLocks noChangeAspect="1"/>
          </p:cNvPicPr>
          <p:nvPr/>
        </p:nvPicPr>
        <p:blipFill>
          <a:blip r:embed="rId16"/>
          <a:stretch>
            <a:fillRect/>
          </a:stretch>
        </p:blipFill>
        <p:spPr>
          <a:xfrm>
            <a:off x="9247577" y="1406975"/>
            <a:ext cx="720000" cy="720000"/>
          </a:xfrm>
          <a:prstGeom prst="rect">
            <a:avLst/>
          </a:prstGeom>
        </p:spPr>
      </p:pic>
      <p:pic>
        <p:nvPicPr>
          <p:cNvPr id="27" name="Picture 26">
            <a:extLst>
              <a:ext uri="{FF2B5EF4-FFF2-40B4-BE49-F238E27FC236}">
                <a16:creationId xmlns:a16="http://schemas.microsoft.com/office/drawing/2014/main" id="{478CBF60-EB5B-49A5-4D88-09D37F298CD0}"/>
              </a:ext>
            </a:extLst>
          </p:cNvPr>
          <p:cNvPicPr>
            <a:picLocks noChangeAspect="1"/>
          </p:cNvPicPr>
          <p:nvPr/>
        </p:nvPicPr>
        <p:blipFill>
          <a:blip r:embed="rId17"/>
          <a:stretch>
            <a:fillRect/>
          </a:stretch>
        </p:blipFill>
        <p:spPr>
          <a:xfrm>
            <a:off x="2512193" y="2464364"/>
            <a:ext cx="720000" cy="720000"/>
          </a:xfrm>
          <a:prstGeom prst="rect">
            <a:avLst/>
          </a:prstGeom>
        </p:spPr>
      </p:pic>
      <p:pic>
        <p:nvPicPr>
          <p:cNvPr id="28" name="Picture 27">
            <a:extLst>
              <a:ext uri="{FF2B5EF4-FFF2-40B4-BE49-F238E27FC236}">
                <a16:creationId xmlns:a16="http://schemas.microsoft.com/office/drawing/2014/main" id="{98BEB9AD-D718-1842-E047-09CA0C6E9BEC}"/>
              </a:ext>
            </a:extLst>
          </p:cNvPr>
          <p:cNvPicPr>
            <a:picLocks noChangeAspect="1"/>
          </p:cNvPicPr>
          <p:nvPr/>
        </p:nvPicPr>
        <p:blipFill>
          <a:blip r:embed="rId18"/>
          <a:stretch>
            <a:fillRect/>
          </a:stretch>
        </p:blipFill>
        <p:spPr>
          <a:xfrm>
            <a:off x="4186186" y="2381978"/>
            <a:ext cx="720000" cy="720000"/>
          </a:xfrm>
          <a:prstGeom prst="rect">
            <a:avLst/>
          </a:prstGeom>
        </p:spPr>
      </p:pic>
      <p:pic>
        <p:nvPicPr>
          <p:cNvPr id="29" name="Picture 28">
            <a:extLst>
              <a:ext uri="{FF2B5EF4-FFF2-40B4-BE49-F238E27FC236}">
                <a16:creationId xmlns:a16="http://schemas.microsoft.com/office/drawing/2014/main" id="{9E4A8657-F33A-DD7D-6899-84360B09677E}"/>
              </a:ext>
            </a:extLst>
          </p:cNvPr>
          <p:cNvPicPr>
            <a:picLocks noChangeAspect="1"/>
          </p:cNvPicPr>
          <p:nvPr/>
        </p:nvPicPr>
        <p:blipFill>
          <a:blip r:embed="rId19"/>
          <a:stretch>
            <a:fillRect/>
          </a:stretch>
        </p:blipFill>
        <p:spPr>
          <a:xfrm>
            <a:off x="5860179" y="2464364"/>
            <a:ext cx="720000" cy="720000"/>
          </a:xfrm>
          <a:prstGeom prst="rect">
            <a:avLst/>
          </a:prstGeom>
        </p:spPr>
      </p:pic>
      <p:pic>
        <p:nvPicPr>
          <p:cNvPr id="30" name="Picture 29">
            <a:extLst>
              <a:ext uri="{FF2B5EF4-FFF2-40B4-BE49-F238E27FC236}">
                <a16:creationId xmlns:a16="http://schemas.microsoft.com/office/drawing/2014/main" id="{EC07C9BD-CBBD-7E30-588E-5116D2AE1D75}"/>
              </a:ext>
            </a:extLst>
          </p:cNvPr>
          <p:cNvPicPr>
            <a:picLocks noChangeAspect="1"/>
          </p:cNvPicPr>
          <p:nvPr/>
        </p:nvPicPr>
        <p:blipFill>
          <a:blip r:embed="rId20"/>
          <a:stretch>
            <a:fillRect/>
          </a:stretch>
        </p:blipFill>
        <p:spPr>
          <a:xfrm>
            <a:off x="7414190" y="2482242"/>
            <a:ext cx="720000" cy="720000"/>
          </a:xfrm>
          <a:prstGeom prst="rect">
            <a:avLst/>
          </a:prstGeom>
        </p:spPr>
      </p:pic>
      <p:pic>
        <p:nvPicPr>
          <p:cNvPr id="31" name="Picture 30">
            <a:extLst>
              <a:ext uri="{FF2B5EF4-FFF2-40B4-BE49-F238E27FC236}">
                <a16:creationId xmlns:a16="http://schemas.microsoft.com/office/drawing/2014/main" id="{8D24825C-F032-7423-78DB-B68D420F0151}"/>
              </a:ext>
            </a:extLst>
          </p:cNvPr>
          <p:cNvPicPr>
            <a:picLocks noChangeAspect="1"/>
          </p:cNvPicPr>
          <p:nvPr/>
        </p:nvPicPr>
        <p:blipFill>
          <a:blip r:embed="rId21"/>
          <a:stretch>
            <a:fillRect/>
          </a:stretch>
        </p:blipFill>
        <p:spPr>
          <a:xfrm>
            <a:off x="9208165" y="2482242"/>
            <a:ext cx="720000" cy="720000"/>
          </a:xfrm>
          <a:prstGeom prst="rect">
            <a:avLst/>
          </a:prstGeom>
        </p:spPr>
      </p:pic>
      <p:pic>
        <p:nvPicPr>
          <p:cNvPr id="32" name="Picture 31">
            <a:extLst>
              <a:ext uri="{FF2B5EF4-FFF2-40B4-BE49-F238E27FC236}">
                <a16:creationId xmlns:a16="http://schemas.microsoft.com/office/drawing/2014/main" id="{5EC78E8E-70CE-FCBC-E550-21B34D1980E9}"/>
              </a:ext>
            </a:extLst>
          </p:cNvPr>
          <p:cNvPicPr>
            <a:picLocks noChangeAspect="1"/>
          </p:cNvPicPr>
          <p:nvPr/>
        </p:nvPicPr>
        <p:blipFill>
          <a:blip r:embed="rId22"/>
          <a:stretch>
            <a:fillRect/>
          </a:stretch>
        </p:blipFill>
        <p:spPr>
          <a:xfrm>
            <a:off x="10884161" y="2392341"/>
            <a:ext cx="720000" cy="720000"/>
          </a:xfrm>
          <a:prstGeom prst="rect">
            <a:avLst/>
          </a:prstGeom>
        </p:spPr>
      </p:pic>
      <p:pic>
        <p:nvPicPr>
          <p:cNvPr id="34" name="Picture 33">
            <a:extLst>
              <a:ext uri="{FF2B5EF4-FFF2-40B4-BE49-F238E27FC236}">
                <a16:creationId xmlns:a16="http://schemas.microsoft.com/office/drawing/2014/main" id="{E6F1532A-52FA-4B3C-DB01-042C68F0C50C}"/>
              </a:ext>
            </a:extLst>
          </p:cNvPr>
          <p:cNvPicPr>
            <a:picLocks noChangeAspect="1"/>
          </p:cNvPicPr>
          <p:nvPr/>
        </p:nvPicPr>
        <p:blipFill>
          <a:blip r:embed="rId23"/>
          <a:stretch>
            <a:fillRect/>
          </a:stretch>
        </p:blipFill>
        <p:spPr>
          <a:xfrm>
            <a:off x="838200" y="3694008"/>
            <a:ext cx="720000" cy="720000"/>
          </a:xfrm>
          <a:prstGeom prst="rect">
            <a:avLst/>
          </a:prstGeom>
        </p:spPr>
      </p:pic>
      <p:pic>
        <p:nvPicPr>
          <p:cNvPr id="35" name="Picture 34">
            <a:extLst>
              <a:ext uri="{FF2B5EF4-FFF2-40B4-BE49-F238E27FC236}">
                <a16:creationId xmlns:a16="http://schemas.microsoft.com/office/drawing/2014/main" id="{111AA0A2-E0CF-8DF6-C5DC-3F9FC6890B44}"/>
              </a:ext>
            </a:extLst>
          </p:cNvPr>
          <p:cNvPicPr>
            <a:picLocks noChangeAspect="1"/>
          </p:cNvPicPr>
          <p:nvPr/>
        </p:nvPicPr>
        <p:blipFill>
          <a:blip r:embed="rId24"/>
          <a:stretch>
            <a:fillRect/>
          </a:stretch>
        </p:blipFill>
        <p:spPr>
          <a:xfrm>
            <a:off x="2512193" y="3657911"/>
            <a:ext cx="720000" cy="720000"/>
          </a:xfrm>
          <a:prstGeom prst="rect">
            <a:avLst/>
          </a:prstGeom>
        </p:spPr>
      </p:pic>
      <p:pic>
        <p:nvPicPr>
          <p:cNvPr id="36" name="Picture 35">
            <a:extLst>
              <a:ext uri="{FF2B5EF4-FFF2-40B4-BE49-F238E27FC236}">
                <a16:creationId xmlns:a16="http://schemas.microsoft.com/office/drawing/2014/main" id="{A3E2E9D1-5C56-9BB2-9644-3B0E6610ECC5}"/>
              </a:ext>
            </a:extLst>
          </p:cNvPr>
          <p:cNvPicPr>
            <a:picLocks noChangeAspect="1"/>
          </p:cNvPicPr>
          <p:nvPr/>
        </p:nvPicPr>
        <p:blipFill>
          <a:blip r:embed="rId25"/>
          <a:stretch>
            <a:fillRect/>
          </a:stretch>
        </p:blipFill>
        <p:spPr>
          <a:xfrm>
            <a:off x="4190816" y="3694008"/>
            <a:ext cx="720000" cy="720000"/>
          </a:xfrm>
          <a:prstGeom prst="rect">
            <a:avLst/>
          </a:prstGeom>
        </p:spPr>
      </p:pic>
      <p:pic>
        <p:nvPicPr>
          <p:cNvPr id="37" name="Picture 36">
            <a:extLst>
              <a:ext uri="{FF2B5EF4-FFF2-40B4-BE49-F238E27FC236}">
                <a16:creationId xmlns:a16="http://schemas.microsoft.com/office/drawing/2014/main" id="{A93F9BF0-08B7-8159-5586-BAF72E59AC12}"/>
              </a:ext>
            </a:extLst>
          </p:cNvPr>
          <p:cNvPicPr>
            <a:picLocks noChangeAspect="1"/>
          </p:cNvPicPr>
          <p:nvPr/>
        </p:nvPicPr>
        <p:blipFill>
          <a:blip r:embed="rId26"/>
          <a:stretch>
            <a:fillRect/>
          </a:stretch>
        </p:blipFill>
        <p:spPr>
          <a:xfrm>
            <a:off x="5869439" y="3657911"/>
            <a:ext cx="720000" cy="720000"/>
          </a:xfrm>
          <a:prstGeom prst="rect">
            <a:avLst/>
          </a:prstGeom>
        </p:spPr>
      </p:pic>
      <p:pic>
        <p:nvPicPr>
          <p:cNvPr id="38" name="Picture 37">
            <a:extLst>
              <a:ext uri="{FF2B5EF4-FFF2-40B4-BE49-F238E27FC236}">
                <a16:creationId xmlns:a16="http://schemas.microsoft.com/office/drawing/2014/main" id="{E73D7995-DF60-CE07-EC1E-7FD5D407F76D}"/>
              </a:ext>
            </a:extLst>
          </p:cNvPr>
          <p:cNvPicPr>
            <a:picLocks noChangeAspect="1"/>
          </p:cNvPicPr>
          <p:nvPr/>
        </p:nvPicPr>
        <p:blipFill>
          <a:blip r:embed="rId27"/>
          <a:stretch>
            <a:fillRect/>
          </a:stretch>
        </p:blipFill>
        <p:spPr>
          <a:xfrm>
            <a:off x="7412529" y="3642394"/>
            <a:ext cx="720000" cy="720000"/>
          </a:xfrm>
          <a:prstGeom prst="rect">
            <a:avLst/>
          </a:prstGeom>
        </p:spPr>
      </p:pic>
      <p:pic>
        <p:nvPicPr>
          <p:cNvPr id="39" name="Picture 38">
            <a:extLst>
              <a:ext uri="{FF2B5EF4-FFF2-40B4-BE49-F238E27FC236}">
                <a16:creationId xmlns:a16="http://schemas.microsoft.com/office/drawing/2014/main" id="{79B6DE38-D787-1114-0213-71BBF833D8E4}"/>
              </a:ext>
            </a:extLst>
          </p:cNvPr>
          <p:cNvPicPr>
            <a:picLocks noChangeAspect="1"/>
          </p:cNvPicPr>
          <p:nvPr/>
        </p:nvPicPr>
        <p:blipFill>
          <a:blip r:embed="rId28"/>
          <a:stretch>
            <a:fillRect/>
          </a:stretch>
        </p:blipFill>
        <p:spPr>
          <a:xfrm>
            <a:off x="9108270" y="3612676"/>
            <a:ext cx="720000" cy="720000"/>
          </a:xfrm>
          <a:prstGeom prst="rect">
            <a:avLst/>
          </a:prstGeom>
        </p:spPr>
      </p:pic>
      <p:pic>
        <p:nvPicPr>
          <p:cNvPr id="41" name="Picture 40">
            <a:extLst>
              <a:ext uri="{FF2B5EF4-FFF2-40B4-BE49-F238E27FC236}">
                <a16:creationId xmlns:a16="http://schemas.microsoft.com/office/drawing/2014/main" id="{D1963465-AE61-4B62-C8D2-D8ECE351C9D5}"/>
              </a:ext>
            </a:extLst>
          </p:cNvPr>
          <p:cNvPicPr>
            <a:picLocks noChangeAspect="1"/>
          </p:cNvPicPr>
          <p:nvPr/>
        </p:nvPicPr>
        <p:blipFill>
          <a:blip r:embed="rId29"/>
          <a:stretch>
            <a:fillRect/>
          </a:stretch>
        </p:blipFill>
        <p:spPr>
          <a:xfrm>
            <a:off x="10818392" y="3694008"/>
            <a:ext cx="720000" cy="720000"/>
          </a:xfrm>
          <a:prstGeom prst="rect">
            <a:avLst/>
          </a:prstGeom>
        </p:spPr>
      </p:pic>
      <p:pic>
        <p:nvPicPr>
          <p:cNvPr id="42" name="Picture 41">
            <a:extLst>
              <a:ext uri="{FF2B5EF4-FFF2-40B4-BE49-F238E27FC236}">
                <a16:creationId xmlns:a16="http://schemas.microsoft.com/office/drawing/2014/main" id="{35BB4D1C-5CF9-5FB4-2812-62EEC92BEE05}"/>
              </a:ext>
            </a:extLst>
          </p:cNvPr>
          <p:cNvPicPr>
            <a:picLocks noChangeAspect="1"/>
          </p:cNvPicPr>
          <p:nvPr/>
        </p:nvPicPr>
        <p:blipFill>
          <a:blip r:embed="rId30"/>
          <a:stretch>
            <a:fillRect/>
          </a:stretch>
        </p:blipFill>
        <p:spPr>
          <a:xfrm>
            <a:off x="838200" y="4923345"/>
            <a:ext cx="720000" cy="720000"/>
          </a:xfrm>
          <a:prstGeom prst="rect">
            <a:avLst/>
          </a:prstGeom>
        </p:spPr>
      </p:pic>
      <p:pic>
        <p:nvPicPr>
          <p:cNvPr id="43" name="Picture 42">
            <a:extLst>
              <a:ext uri="{FF2B5EF4-FFF2-40B4-BE49-F238E27FC236}">
                <a16:creationId xmlns:a16="http://schemas.microsoft.com/office/drawing/2014/main" id="{330604CD-8155-D28A-328A-B03ADA7E92C2}"/>
              </a:ext>
            </a:extLst>
          </p:cNvPr>
          <p:cNvPicPr>
            <a:picLocks noChangeAspect="1"/>
          </p:cNvPicPr>
          <p:nvPr/>
        </p:nvPicPr>
        <p:blipFill>
          <a:blip r:embed="rId31"/>
          <a:stretch>
            <a:fillRect/>
          </a:stretch>
        </p:blipFill>
        <p:spPr>
          <a:xfrm>
            <a:off x="2512193" y="4851458"/>
            <a:ext cx="720000" cy="720000"/>
          </a:xfrm>
          <a:prstGeom prst="rect">
            <a:avLst/>
          </a:prstGeom>
        </p:spPr>
      </p:pic>
      <p:pic>
        <p:nvPicPr>
          <p:cNvPr id="44" name="Picture 43">
            <a:extLst>
              <a:ext uri="{FF2B5EF4-FFF2-40B4-BE49-F238E27FC236}">
                <a16:creationId xmlns:a16="http://schemas.microsoft.com/office/drawing/2014/main" id="{10360E50-0ABC-8550-BFBB-51A2F424F11A}"/>
              </a:ext>
            </a:extLst>
          </p:cNvPr>
          <p:cNvPicPr>
            <a:picLocks noChangeAspect="1"/>
          </p:cNvPicPr>
          <p:nvPr/>
        </p:nvPicPr>
        <p:blipFill>
          <a:blip r:embed="rId32"/>
          <a:stretch>
            <a:fillRect/>
          </a:stretch>
        </p:blipFill>
        <p:spPr>
          <a:xfrm>
            <a:off x="4186186" y="4862546"/>
            <a:ext cx="720000" cy="720000"/>
          </a:xfrm>
          <a:prstGeom prst="rect">
            <a:avLst/>
          </a:prstGeom>
        </p:spPr>
      </p:pic>
      <p:pic>
        <p:nvPicPr>
          <p:cNvPr id="45" name="Picture 44">
            <a:extLst>
              <a:ext uri="{FF2B5EF4-FFF2-40B4-BE49-F238E27FC236}">
                <a16:creationId xmlns:a16="http://schemas.microsoft.com/office/drawing/2014/main" id="{9C662087-93AD-B3A8-29B8-73E70A1B5170}"/>
              </a:ext>
            </a:extLst>
          </p:cNvPr>
          <p:cNvPicPr>
            <a:picLocks noChangeAspect="1"/>
          </p:cNvPicPr>
          <p:nvPr/>
        </p:nvPicPr>
        <p:blipFill>
          <a:blip r:embed="rId33"/>
          <a:stretch>
            <a:fillRect/>
          </a:stretch>
        </p:blipFill>
        <p:spPr>
          <a:xfrm>
            <a:off x="5736000" y="4889676"/>
            <a:ext cx="720000" cy="720000"/>
          </a:xfrm>
          <a:prstGeom prst="rect">
            <a:avLst/>
          </a:prstGeom>
        </p:spPr>
      </p:pic>
      <p:pic>
        <p:nvPicPr>
          <p:cNvPr id="46" name="Picture 45">
            <a:extLst>
              <a:ext uri="{FF2B5EF4-FFF2-40B4-BE49-F238E27FC236}">
                <a16:creationId xmlns:a16="http://schemas.microsoft.com/office/drawing/2014/main" id="{0AA9DAF4-3CA5-3A74-0595-F5239D8B44B9}"/>
              </a:ext>
            </a:extLst>
          </p:cNvPr>
          <p:cNvPicPr>
            <a:picLocks noChangeAspect="1"/>
          </p:cNvPicPr>
          <p:nvPr/>
        </p:nvPicPr>
        <p:blipFill>
          <a:blip r:embed="rId34"/>
          <a:stretch>
            <a:fillRect/>
          </a:stretch>
        </p:blipFill>
        <p:spPr>
          <a:xfrm>
            <a:off x="7412529" y="4864666"/>
            <a:ext cx="720000" cy="720000"/>
          </a:xfrm>
          <a:prstGeom prst="rect">
            <a:avLst/>
          </a:prstGeom>
        </p:spPr>
      </p:pic>
      <p:pic>
        <p:nvPicPr>
          <p:cNvPr id="47" name="Picture 46">
            <a:extLst>
              <a:ext uri="{FF2B5EF4-FFF2-40B4-BE49-F238E27FC236}">
                <a16:creationId xmlns:a16="http://schemas.microsoft.com/office/drawing/2014/main" id="{C7D2DAF8-16B3-AD5D-2140-81C4C33982BF}"/>
              </a:ext>
            </a:extLst>
          </p:cNvPr>
          <p:cNvPicPr>
            <a:picLocks noChangeAspect="1"/>
          </p:cNvPicPr>
          <p:nvPr/>
        </p:nvPicPr>
        <p:blipFill>
          <a:blip r:embed="rId35"/>
          <a:stretch>
            <a:fillRect/>
          </a:stretch>
        </p:blipFill>
        <p:spPr>
          <a:xfrm>
            <a:off x="9083986" y="4862546"/>
            <a:ext cx="720000" cy="720000"/>
          </a:xfrm>
          <a:prstGeom prst="rect">
            <a:avLst/>
          </a:prstGeom>
        </p:spPr>
      </p:pic>
      <p:pic>
        <p:nvPicPr>
          <p:cNvPr id="48" name="Picture 47">
            <a:extLst>
              <a:ext uri="{FF2B5EF4-FFF2-40B4-BE49-F238E27FC236}">
                <a16:creationId xmlns:a16="http://schemas.microsoft.com/office/drawing/2014/main" id="{8006715D-D270-6766-7D82-038C561145EB}"/>
              </a:ext>
            </a:extLst>
          </p:cNvPr>
          <p:cNvPicPr>
            <a:picLocks noChangeAspect="1"/>
          </p:cNvPicPr>
          <p:nvPr/>
        </p:nvPicPr>
        <p:blipFill>
          <a:blip r:embed="rId36"/>
          <a:stretch>
            <a:fillRect/>
          </a:stretch>
        </p:blipFill>
        <p:spPr>
          <a:xfrm>
            <a:off x="10755443" y="4862546"/>
            <a:ext cx="720000" cy="720000"/>
          </a:xfrm>
          <a:prstGeom prst="rect">
            <a:avLst/>
          </a:prstGeom>
        </p:spPr>
      </p:pic>
      <p:sp>
        <p:nvSpPr>
          <p:cNvPr id="50" name="TextBox 49">
            <a:extLst>
              <a:ext uri="{FF2B5EF4-FFF2-40B4-BE49-F238E27FC236}">
                <a16:creationId xmlns:a16="http://schemas.microsoft.com/office/drawing/2014/main" id="{8E6EEF07-A117-11BD-E39B-AD95FD3E883B}"/>
              </a:ext>
            </a:extLst>
          </p:cNvPr>
          <p:cNvSpPr txBox="1"/>
          <p:nvPr/>
        </p:nvSpPr>
        <p:spPr>
          <a:xfrm>
            <a:off x="184193" y="-508113"/>
            <a:ext cx="6096000" cy="369332"/>
          </a:xfrm>
          <a:prstGeom prst="rect">
            <a:avLst/>
          </a:prstGeom>
          <a:noFill/>
        </p:spPr>
        <p:txBody>
          <a:bodyPr wrap="square">
            <a:spAutoFit/>
          </a:bodyPr>
          <a:lstStyle/>
          <a:p>
            <a:r>
              <a:rPr lang="en-GB" b="1">
                <a:solidFill>
                  <a:schemeClr val="bg1"/>
                </a:solidFill>
              </a:rPr>
              <a:t>https://www.flaticon.com/free-icons/</a:t>
            </a:r>
          </a:p>
        </p:txBody>
      </p:sp>
      <p:pic>
        <p:nvPicPr>
          <p:cNvPr id="51" name="Picture 50">
            <a:extLst>
              <a:ext uri="{FF2B5EF4-FFF2-40B4-BE49-F238E27FC236}">
                <a16:creationId xmlns:a16="http://schemas.microsoft.com/office/drawing/2014/main" id="{C39ED5F0-AE24-CE10-FEBE-EF8809D62AF3}"/>
              </a:ext>
            </a:extLst>
          </p:cNvPr>
          <p:cNvPicPr>
            <a:picLocks noChangeAspect="1"/>
          </p:cNvPicPr>
          <p:nvPr/>
        </p:nvPicPr>
        <p:blipFill>
          <a:blip r:embed="rId37"/>
          <a:stretch>
            <a:fillRect/>
          </a:stretch>
        </p:blipFill>
        <p:spPr>
          <a:xfrm>
            <a:off x="870029" y="5918044"/>
            <a:ext cx="720000" cy="720000"/>
          </a:xfrm>
          <a:prstGeom prst="rect">
            <a:avLst/>
          </a:prstGeom>
        </p:spPr>
      </p:pic>
      <p:pic>
        <p:nvPicPr>
          <p:cNvPr id="52" name="Picture 51">
            <a:extLst>
              <a:ext uri="{FF2B5EF4-FFF2-40B4-BE49-F238E27FC236}">
                <a16:creationId xmlns:a16="http://schemas.microsoft.com/office/drawing/2014/main" id="{A5D53BAA-A6ED-03C4-1EC4-C4A59A99B249}"/>
              </a:ext>
            </a:extLst>
          </p:cNvPr>
          <p:cNvPicPr>
            <a:picLocks noChangeAspect="1"/>
          </p:cNvPicPr>
          <p:nvPr/>
        </p:nvPicPr>
        <p:blipFill>
          <a:blip r:embed="rId38"/>
          <a:stretch>
            <a:fillRect/>
          </a:stretch>
        </p:blipFill>
        <p:spPr>
          <a:xfrm>
            <a:off x="2512193" y="5918044"/>
            <a:ext cx="720000" cy="720000"/>
          </a:xfrm>
          <a:prstGeom prst="rect">
            <a:avLst/>
          </a:prstGeom>
        </p:spPr>
      </p:pic>
      <p:pic>
        <p:nvPicPr>
          <p:cNvPr id="53" name="Picture 52">
            <a:extLst>
              <a:ext uri="{FF2B5EF4-FFF2-40B4-BE49-F238E27FC236}">
                <a16:creationId xmlns:a16="http://schemas.microsoft.com/office/drawing/2014/main" id="{6C9F4053-89CF-5868-81A4-0E617E4BFA18}"/>
              </a:ext>
            </a:extLst>
          </p:cNvPr>
          <p:cNvPicPr>
            <a:picLocks noChangeAspect="1"/>
          </p:cNvPicPr>
          <p:nvPr/>
        </p:nvPicPr>
        <p:blipFill>
          <a:blip r:embed="rId39"/>
          <a:stretch>
            <a:fillRect/>
          </a:stretch>
        </p:blipFill>
        <p:spPr>
          <a:xfrm>
            <a:off x="4154102" y="5910973"/>
            <a:ext cx="720000" cy="720000"/>
          </a:xfrm>
          <a:prstGeom prst="rect">
            <a:avLst/>
          </a:prstGeom>
        </p:spPr>
      </p:pic>
      <p:pic>
        <p:nvPicPr>
          <p:cNvPr id="54" name="Picture 53">
            <a:extLst>
              <a:ext uri="{FF2B5EF4-FFF2-40B4-BE49-F238E27FC236}">
                <a16:creationId xmlns:a16="http://schemas.microsoft.com/office/drawing/2014/main" id="{D4AA3B68-91A0-F8FE-E47C-FD9BFC6C1EEB}"/>
              </a:ext>
            </a:extLst>
          </p:cNvPr>
          <p:cNvPicPr>
            <a:picLocks noChangeAspect="1"/>
          </p:cNvPicPr>
          <p:nvPr/>
        </p:nvPicPr>
        <p:blipFill>
          <a:blip r:embed="rId40"/>
          <a:stretch>
            <a:fillRect/>
          </a:stretch>
        </p:blipFill>
        <p:spPr>
          <a:xfrm>
            <a:off x="5736000" y="5922788"/>
            <a:ext cx="720000" cy="720000"/>
          </a:xfrm>
          <a:prstGeom prst="rect">
            <a:avLst/>
          </a:prstGeom>
        </p:spPr>
      </p:pic>
      <p:pic>
        <p:nvPicPr>
          <p:cNvPr id="55" name="Picture 54">
            <a:extLst>
              <a:ext uri="{FF2B5EF4-FFF2-40B4-BE49-F238E27FC236}">
                <a16:creationId xmlns:a16="http://schemas.microsoft.com/office/drawing/2014/main" id="{94485A00-807E-1C53-D9F3-F07DB611AE94}"/>
              </a:ext>
            </a:extLst>
          </p:cNvPr>
          <p:cNvPicPr>
            <a:picLocks noChangeAspect="1"/>
          </p:cNvPicPr>
          <p:nvPr/>
        </p:nvPicPr>
        <p:blipFill>
          <a:blip r:embed="rId41"/>
          <a:stretch>
            <a:fillRect/>
          </a:stretch>
        </p:blipFill>
        <p:spPr>
          <a:xfrm>
            <a:off x="7377909" y="5910973"/>
            <a:ext cx="720000" cy="720000"/>
          </a:xfrm>
          <a:prstGeom prst="rect">
            <a:avLst/>
          </a:prstGeom>
        </p:spPr>
      </p:pic>
      <p:pic>
        <p:nvPicPr>
          <p:cNvPr id="56" name="Picture 55">
            <a:extLst>
              <a:ext uri="{FF2B5EF4-FFF2-40B4-BE49-F238E27FC236}">
                <a16:creationId xmlns:a16="http://schemas.microsoft.com/office/drawing/2014/main" id="{4100E77F-96C3-D8BC-D804-D9413A341CDE}"/>
              </a:ext>
            </a:extLst>
          </p:cNvPr>
          <p:cNvPicPr>
            <a:picLocks noChangeAspect="1"/>
          </p:cNvPicPr>
          <p:nvPr/>
        </p:nvPicPr>
        <p:blipFill>
          <a:blip r:embed="rId42"/>
          <a:stretch>
            <a:fillRect/>
          </a:stretch>
        </p:blipFill>
        <p:spPr>
          <a:xfrm>
            <a:off x="9069876" y="5910973"/>
            <a:ext cx="720000" cy="720000"/>
          </a:xfrm>
          <a:prstGeom prst="rect">
            <a:avLst/>
          </a:prstGeom>
        </p:spPr>
      </p:pic>
      <p:pic>
        <p:nvPicPr>
          <p:cNvPr id="57" name="Picture 56">
            <a:extLst>
              <a:ext uri="{FF2B5EF4-FFF2-40B4-BE49-F238E27FC236}">
                <a16:creationId xmlns:a16="http://schemas.microsoft.com/office/drawing/2014/main" id="{CF11E3EE-23B3-19B6-4270-B505553C7720}"/>
              </a:ext>
            </a:extLst>
          </p:cNvPr>
          <p:cNvPicPr>
            <a:picLocks noChangeAspect="1"/>
          </p:cNvPicPr>
          <p:nvPr/>
        </p:nvPicPr>
        <p:blipFill>
          <a:blip r:embed="rId43"/>
          <a:stretch>
            <a:fillRect/>
          </a:stretch>
        </p:blipFill>
        <p:spPr>
          <a:xfrm>
            <a:off x="10766473" y="5918044"/>
            <a:ext cx="720000" cy="720000"/>
          </a:xfrm>
          <a:prstGeom prst="rect">
            <a:avLst/>
          </a:prstGeom>
        </p:spPr>
      </p:pic>
    </p:spTree>
    <p:extLst>
      <p:ext uri="{BB962C8B-B14F-4D97-AF65-F5344CB8AC3E}">
        <p14:creationId xmlns:p14="http://schemas.microsoft.com/office/powerpoint/2010/main" val="25278311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arning flat icons">
    <p:spTree>
      <p:nvGrpSpPr>
        <p:cNvPr id="1" name=""/>
        <p:cNvGrpSpPr/>
        <p:nvPr/>
      </p:nvGrpSpPr>
      <p:grpSpPr>
        <a:xfrm>
          <a:off x="0" y="0"/>
          <a:ext cx="0" cy="0"/>
          <a:chOff x="0" y="0"/>
          <a:chExt cx="0" cy="0"/>
        </a:xfrm>
      </p:grpSpPr>
      <p:pic>
        <p:nvPicPr>
          <p:cNvPr id="64" name="Graphic 63">
            <a:extLst>
              <a:ext uri="{FF2B5EF4-FFF2-40B4-BE49-F238E27FC236}">
                <a16:creationId xmlns:a16="http://schemas.microsoft.com/office/drawing/2014/main" id="{D58795E4-3BB5-D3C0-849D-88E88277C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38" y="493296"/>
            <a:ext cx="609600" cy="609600"/>
          </a:xfrm>
          <a:prstGeom prst="rect">
            <a:avLst/>
          </a:prstGeom>
        </p:spPr>
      </p:pic>
      <p:pic>
        <p:nvPicPr>
          <p:cNvPr id="66" name="Graphic 65">
            <a:extLst>
              <a:ext uri="{FF2B5EF4-FFF2-40B4-BE49-F238E27FC236}">
                <a16:creationId xmlns:a16="http://schemas.microsoft.com/office/drawing/2014/main" id="{E342B046-010C-2CE2-46C7-4CAB898B69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876" y="493296"/>
            <a:ext cx="609600" cy="609600"/>
          </a:xfrm>
          <a:prstGeom prst="rect">
            <a:avLst/>
          </a:prstGeom>
        </p:spPr>
      </p:pic>
      <p:pic>
        <p:nvPicPr>
          <p:cNvPr id="68" name="Graphic 67">
            <a:extLst>
              <a:ext uri="{FF2B5EF4-FFF2-40B4-BE49-F238E27FC236}">
                <a16:creationId xmlns:a16="http://schemas.microsoft.com/office/drawing/2014/main" id="{C018AC86-5C83-BF30-CDF6-E56C044B60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4614" y="493296"/>
            <a:ext cx="609600" cy="609600"/>
          </a:xfrm>
          <a:prstGeom prst="rect">
            <a:avLst/>
          </a:prstGeom>
        </p:spPr>
      </p:pic>
      <p:pic>
        <p:nvPicPr>
          <p:cNvPr id="70" name="Graphic 69">
            <a:extLst>
              <a:ext uri="{FF2B5EF4-FFF2-40B4-BE49-F238E27FC236}">
                <a16:creationId xmlns:a16="http://schemas.microsoft.com/office/drawing/2014/main" id="{A1A469DF-61DC-40EE-EF39-7A339D6972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9352" y="493296"/>
            <a:ext cx="609600" cy="609600"/>
          </a:xfrm>
          <a:prstGeom prst="rect">
            <a:avLst/>
          </a:prstGeom>
        </p:spPr>
      </p:pic>
      <p:pic>
        <p:nvPicPr>
          <p:cNvPr id="72" name="Graphic 71">
            <a:extLst>
              <a:ext uri="{FF2B5EF4-FFF2-40B4-BE49-F238E27FC236}">
                <a16:creationId xmlns:a16="http://schemas.microsoft.com/office/drawing/2014/main" id="{A2F19929-F54A-A5FE-C209-10F4F77291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14090" y="493296"/>
            <a:ext cx="609600" cy="609600"/>
          </a:xfrm>
          <a:prstGeom prst="rect">
            <a:avLst/>
          </a:prstGeom>
        </p:spPr>
      </p:pic>
      <p:pic>
        <p:nvPicPr>
          <p:cNvPr id="74" name="Graphic 73">
            <a:extLst>
              <a:ext uri="{FF2B5EF4-FFF2-40B4-BE49-F238E27FC236}">
                <a16:creationId xmlns:a16="http://schemas.microsoft.com/office/drawing/2014/main" id="{F0FB6B31-5BCF-4488-808E-1DC98E09C6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98828" y="493296"/>
            <a:ext cx="609600" cy="609600"/>
          </a:xfrm>
          <a:prstGeom prst="rect">
            <a:avLst/>
          </a:prstGeom>
        </p:spPr>
      </p:pic>
      <p:pic>
        <p:nvPicPr>
          <p:cNvPr id="76" name="Graphic 75">
            <a:extLst>
              <a:ext uri="{FF2B5EF4-FFF2-40B4-BE49-F238E27FC236}">
                <a16:creationId xmlns:a16="http://schemas.microsoft.com/office/drawing/2014/main" id="{ABDD5DB1-3F12-E3D0-8D9F-7C9CB84494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83566" y="493296"/>
            <a:ext cx="609600" cy="609600"/>
          </a:xfrm>
          <a:prstGeom prst="rect">
            <a:avLst/>
          </a:prstGeom>
        </p:spPr>
      </p:pic>
      <p:pic>
        <p:nvPicPr>
          <p:cNvPr id="78" name="Graphic 77">
            <a:extLst>
              <a:ext uri="{FF2B5EF4-FFF2-40B4-BE49-F238E27FC236}">
                <a16:creationId xmlns:a16="http://schemas.microsoft.com/office/drawing/2014/main" id="{0D39C7E9-5A1D-7540-26DB-7D63B16311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68304" y="493296"/>
            <a:ext cx="609600" cy="609600"/>
          </a:xfrm>
          <a:prstGeom prst="rect">
            <a:avLst/>
          </a:prstGeom>
        </p:spPr>
      </p:pic>
      <p:pic>
        <p:nvPicPr>
          <p:cNvPr id="80" name="Graphic 79">
            <a:extLst>
              <a:ext uri="{FF2B5EF4-FFF2-40B4-BE49-F238E27FC236}">
                <a16:creationId xmlns:a16="http://schemas.microsoft.com/office/drawing/2014/main" id="{9E738C21-18B3-733C-FF1F-5001C4D013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53042" y="493296"/>
            <a:ext cx="609600" cy="609600"/>
          </a:xfrm>
          <a:prstGeom prst="rect">
            <a:avLst/>
          </a:prstGeom>
        </p:spPr>
      </p:pic>
      <p:pic>
        <p:nvPicPr>
          <p:cNvPr id="82" name="Graphic 81">
            <a:extLst>
              <a:ext uri="{FF2B5EF4-FFF2-40B4-BE49-F238E27FC236}">
                <a16:creationId xmlns:a16="http://schemas.microsoft.com/office/drawing/2014/main" id="{CA429F10-AC17-C144-BC8C-680DEAE266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37780" y="493296"/>
            <a:ext cx="609600" cy="609600"/>
          </a:xfrm>
          <a:prstGeom prst="rect">
            <a:avLst/>
          </a:prstGeom>
        </p:spPr>
      </p:pic>
      <p:pic>
        <p:nvPicPr>
          <p:cNvPr id="84" name="Graphic 83">
            <a:extLst>
              <a:ext uri="{FF2B5EF4-FFF2-40B4-BE49-F238E27FC236}">
                <a16:creationId xmlns:a16="http://schemas.microsoft.com/office/drawing/2014/main" id="{1AA6FF41-ACE6-DBCB-6AD2-56069CD7878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22518" y="493296"/>
            <a:ext cx="609600" cy="609600"/>
          </a:xfrm>
          <a:prstGeom prst="rect">
            <a:avLst/>
          </a:prstGeom>
        </p:spPr>
      </p:pic>
      <p:pic>
        <p:nvPicPr>
          <p:cNvPr id="86" name="Graphic 85">
            <a:extLst>
              <a:ext uri="{FF2B5EF4-FFF2-40B4-BE49-F238E27FC236}">
                <a16:creationId xmlns:a16="http://schemas.microsoft.com/office/drawing/2014/main" id="{24AE06C3-F7EE-0B36-7F57-B20455E6F9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207256" y="493296"/>
            <a:ext cx="609600" cy="609600"/>
          </a:xfrm>
          <a:prstGeom prst="rect">
            <a:avLst/>
          </a:prstGeom>
        </p:spPr>
      </p:pic>
      <p:pic>
        <p:nvPicPr>
          <p:cNvPr id="88" name="Graphic 87">
            <a:extLst>
              <a:ext uri="{FF2B5EF4-FFF2-40B4-BE49-F238E27FC236}">
                <a16:creationId xmlns:a16="http://schemas.microsoft.com/office/drawing/2014/main" id="{36ED17E2-4786-8734-93A6-7F2B22398E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524000" y="1471863"/>
            <a:ext cx="609600" cy="609600"/>
          </a:xfrm>
          <a:prstGeom prst="rect">
            <a:avLst/>
          </a:prstGeom>
        </p:spPr>
      </p:pic>
      <p:pic>
        <p:nvPicPr>
          <p:cNvPr id="90" name="Graphic 89">
            <a:extLst>
              <a:ext uri="{FF2B5EF4-FFF2-40B4-BE49-F238E27FC236}">
                <a16:creationId xmlns:a16="http://schemas.microsoft.com/office/drawing/2014/main" id="{3039863C-3C5C-13E6-8A05-A7061707C3B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590800" y="1471863"/>
            <a:ext cx="609600" cy="609600"/>
          </a:xfrm>
          <a:prstGeom prst="rect">
            <a:avLst/>
          </a:prstGeom>
        </p:spPr>
      </p:pic>
      <p:pic>
        <p:nvPicPr>
          <p:cNvPr id="92" name="Graphic 91">
            <a:extLst>
              <a:ext uri="{FF2B5EF4-FFF2-40B4-BE49-F238E27FC236}">
                <a16:creationId xmlns:a16="http://schemas.microsoft.com/office/drawing/2014/main" id="{FE04A82D-69E5-2D93-3A00-C24F3CB614B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657600" y="1471863"/>
            <a:ext cx="609600" cy="609600"/>
          </a:xfrm>
          <a:prstGeom prst="rect">
            <a:avLst/>
          </a:prstGeom>
        </p:spPr>
      </p:pic>
      <p:pic>
        <p:nvPicPr>
          <p:cNvPr id="94" name="Graphic 93">
            <a:extLst>
              <a:ext uri="{FF2B5EF4-FFF2-40B4-BE49-F238E27FC236}">
                <a16:creationId xmlns:a16="http://schemas.microsoft.com/office/drawing/2014/main" id="{8FCCEBBC-6C53-A089-F7F9-F0412D81F2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724400" y="1471863"/>
            <a:ext cx="609600" cy="609600"/>
          </a:xfrm>
          <a:prstGeom prst="rect">
            <a:avLst/>
          </a:prstGeom>
        </p:spPr>
      </p:pic>
      <p:pic>
        <p:nvPicPr>
          <p:cNvPr id="96" name="Graphic 95">
            <a:extLst>
              <a:ext uri="{FF2B5EF4-FFF2-40B4-BE49-F238E27FC236}">
                <a16:creationId xmlns:a16="http://schemas.microsoft.com/office/drawing/2014/main" id="{743B005E-CF70-722E-5C08-E5178E66F4B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791200" y="1471863"/>
            <a:ext cx="609600" cy="609600"/>
          </a:xfrm>
          <a:prstGeom prst="rect">
            <a:avLst/>
          </a:prstGeom>
        </p:spPr>
      </p:pic>
      <p:pic>
        <p:nvPicPr>
          <p:cNvPr id="98" name="Graphic 97">
            <a:extLst>
              <a:ext uri="{FF2B5EF4-FFF2-40B4-BE49-F238E27FC236}">
                <a16:creationId xmlns:a16="http://schemas.microsoft.com/office/drawing/2014/main" id="{E050C792-80FF-50B6-6E64-FADFF9C435B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858000" y="1471863"/>
            <a:ext cx="609600" cy="609600"/>
          </a:xfrm>
          <a:prstGeom prst="rect">
            <a:avLst/>
          </a:prstGeom>
        </p:spPr>
      </p:pic>
      <p:pic>
        <p:nvPicPr>
          <p:cNvPr id="100" name="Graphic 99">
            <a:extLst>
              <a:ext uri="{FF2B5EF4-FFF2-40B4-BE49-F238E27FC236}">
                <a16:creationId xmlns:a16="http://schemas.microsoft.com/office/drawing/2014/main" id="{2F554950-FEA4-A08D-EAAB-5E6DE935531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924800" y="1471863"/>
            <a:ext cx="609600" cy="609600"/>
          </a:xfrm>
          <a:prstGeom prst="rect">
            <a:avLst/>
          </a:prstGeom>
        </p:spPr>
      </p:pic>
      <p:pic>
        <p:nvPicPr>
          <p:cNvPr id="102" name="Graphic 101">
            <a:extLst>
              <a:ext uri="{FF2B5EF4-FFF2-40B4-BE49-F238E27FC236}">
                <a16:creationId xmlns:a16="http://schemas.microsoft.com/office/drawing/2014/main" id="{83FF7904-512D-7A4C-8831-0A122389A09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991600" y="1471863"/>
            <a:ext cx="609600" cy="609600"/>
          </a:xfrm>
          <a:prstGeom prst="rect">
            <a:avLst/>
          </a:prstGeom>
        </p:spPr>
      </p:pic>
      <p:pic>
        <p:nvPicPr>
          <p:cNvPr id="104" name="Graphic 103">
            <a:extLst>
              <a:ext uri="{FF2B5EF4-FFF2-40B4-BE49-F238E27FC236}">
                <a16:creationId xmlns:a16="http://schemas.microsoft.com/office/drawing/2014/main" id="{876239A4-68ED-39E8-3BA3-5C2C4528459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0058400" y="1471863"/>
            <a:ext cx="609600" cy="609600"/>
          </a:xfrm>
          <a:prstGeom prst="rect">
            <a:avLst/>
          </a:prstGeom>
        </p:spPr>
      </p:pic>
      <p:pic>
        <p:nvPicPr>
          <p:cNvPr id="106" name="Graphic 105">
            <a:extLst>
              <a:ext uri="{FF2B5EF4-FFF2-40B4-BE49-F238E27FC236}">
                <a16:creationId xmlns:a16="http://schemas.microsoft.com/office/drawing/2014/main" id="{519822E0-2CBF-C77C-897C-239B2542B970}"/>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125200" y="1471863"/>
            <a:ext cx="609600" cy="609600"/>
          </a:xfrm>
          <a:prstGeom prst="rect">
            <a:avLst/>
          </a:prstGeom>
        </p:spPr>
      </p:pic>
      <p:pic>
        <p:nvPicPr>
          <p:cNvPr id="134" name="Graphic 133">
            <a:extLst>
              <a:ext uri="{FF2B5EF4-FFF2-40B4-BE49-F238E27FC236}">
                <a16:creationId xmlns:a16="http://schemas.microsoft.com/office/drawing/2014/main" id="{CE0FB043-723D-C9D7-334F-4B504CF12972}"/>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7200" y="1471863"/>
            <a:ext cx="609600" cy="609600"/>
          </a:xfrm>
          <a:prstGeom prst="rect">
            <a:avLst/>
          </a:prstGeom>
        </p:spPr>
      </p:pic>
      <p:pic>
        <p:nvPicPr>
          <p:cNvPr id="211" name="Graphic 210">
            <a:extLst>
              <a:ext uri="{FF2B5EF4-FFF2-40B4-BE49-F238E27FC236}">
                <a16:creationId xmlns:a16="http://schemas.microsoft.com/office/drawing/2014/main" id="{F774A474-8611-1BBE-1BD0-81D3AB361FC2}"/>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75138" y="2450430"/>
            <a:ext cx="609600" cy="609600"/>
          </a:xfrm>
          <a:prstGeom prst="rect">
            <a:avLst/>
          </a:prstGeom>
        </p:spPr>
      </p:pic>
      <p:pic>
        <p:nvPicPr>
          <p:cNvPr id="213" name="Graphic 212">
            <a:extLst>
              <a:ext uri="{FF2B5EF4-FFF2-40B4-BE49-F238E27FC236}">
                <a16:creationId xmlns:a16="http://schemas.microsoft.com/office/drawing/2014/main" id="{550708EA-7BAB-C787-9F0F-F392B7E6A2B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441938" y="2450430"/>
            <a:ext cx="609600" cy="609600"/>
          </a:xfrm>
          <a:prstGeom prst="rect">
            <a:avLst/>
          </a:prstGeom>
        </p:spPr>
      </p:pic>
      <p:pic>
        <p:nvPicPr>
          <p:cNvPr id="215" name="Graphic 214">
            <a:extLst>
              <a:ext uri="{FF2B5EF4-FFF2-40B4-BE49-F238E27FC236}">
                <a16:creationId xmlns:a16="http://schemas.microsoft.com/office/drawing/2014/main" id="{EA45E66E-B535-0AC4-7D8A-C1A582FF059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508738" y="2450430"/>
            <a:ext cx="609600" cy="609600"/>
          </a:xfrm>
          <a:prstGeom prst="rect">
            <a:avLst/>
          </a:prstGeom>
        </p:spPr>
      </p:pic>
      <p:pic>
        <p:nvPicPr>
          <p:cNvPr id="217" name="Graphic 216">
            <a:extLst>
              <a:ext uri="{FF2B5EF4-FFF2-40B4-BE49-F238E27FC236}">
                <a16:creationId xmlns:a16="http://schemas.microsoft.com/office/drawing/2014/main" id="{EADD819C-6D3B-2DA8-93CA-B88D2D161580}"/>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575538" y="2450430"/>
            <a:ext cx="609600" cy="609600"/>
          </a:xfrm>
          <a:prstGeom prst="rect">
            <a:avLst/>
          </a:prstGeom>
        </p:spPr>
      </p:pic>
      <p:pic>
        <p:nvPicPr>
          <p:cNvPr id="219" name="Graphic 218">
            <a:extLst>
              <a:ext uri="{FF2B5EF4-FFF2-40B4-BE49-F238E27FC236}">
                <a16:creationId xmlns:a16="http://schemas.microsoft.com/office/drawing/2014/main" id="{293BA582-ECAE-2D3C-C7DD-8A0EA58901A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4642338" y="2450430"/>
            <a:ext cx="609600" cy="609600"/>
          </a:xfrm>
          <a:prstGeom prst="rect">
            <a:avLst/>
          </a:prstGeom>
        </p:spPr>
      </p:pic>
      <p:pic>
        <p:nvPicPr>
          <p:cNvPr id="221" name="Graphic 220">
            <a:extLst>
              <a:ext uri="{FF2B5EF4-FFF2-40B4-BE49-F238E27FC236}">
                <a16:creationId xmlns:a16="http://schemas.microsoft.com/office/drawing/2014/main" id="{D22B9270-9A49-273E-9D7F-9DECE8F2FEB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709138" y="2450430"/>
            <a:ext cx="609600" cy="609600"/>
          </a:xfrm>
          <a:prstGeom prst="rect">
            <a:avLst/>
          </a:prstGeom>
        </p:spPr>
      </p:pic>
      <p:pic>
        <p:nvPicPr>
          <p:cNvPr id="223" name="Graphic 222">
            <a:extLst>
              <a:ext uri="{FF2B5EF4-FFF2-40B4-BE49-F238E27FC236}">
                <a16:creationId xmlns:a16="http://schemas.microsoft.com/office/drawing/2014/main" id="{F5093672-918C-FE40-FA8E-DABF8DE4FBA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6775938" y="2450430"/>
            <a:ext cx="609600" cy="609600"/>
          </a:xfrm>
          <a:prstGeom prst="rect">
            <a:avLst/>
          </a:prstGeom>
        </p:spPr>
      </p:pic>
      <p:pic>
        <p:nvPicPr>
          <p:cNvPr id="225" name="Graphic 224">
            <a:extLst>
              <a:ext uri="{FF2B5EF4-FFF2-40B4-BE49-F238E27FC236}">
                <a16:creationId xmlns:a16="http://schemas.microsoft.com/office/drawing/2014/main" id="{563B2D6D-8D8C-CCDB-4F6D-16934E8BFB0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842738" y="2450430"/>
            <a:ext cx="609600" cy="609600"/>
          </a:xfrm>
          <a:prstGeom prst="rect">
            <a:avLst/>
          </a:prstGeom>
        </p:spPr>
      </p:pic>
      <p:pic>
        <p:nvPicPr>
          <p:cNvPr id="227" name="Graphic 226">
            <a:extLst>
              <a:ext uri="{FF2B5EF4-FFF2-40B4-BE49-F238E27FC236}">
                <a16:creationId xmlns:a16="http://schemas.microsoft.com/office/drawing/2014/main" id="{7B506EA6-3237-FA01-B9C9-93B039F48F1E}"/>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909538" y="2450430"/>
            <a:ext cx="609600" cy="609600"/>
          </a:xfrm>
          <a:prstGeom prst="rect">
            <a:avLst/>
          </a:prstGeom>
        </p:spPr>
      </p:pic>
      <p:pic>
        <p:nvPicPr>
          <p:cNvPr id="229" name="Graphic 228">
            <a:extLst>
              <a:ext uri="{FF2B5EF4-FFF2-40B4-BE49-F238E27FC236}">
                <a16:creationId xmlns:a16="http://schemas.microsoft.com/office/drawing/2014/main" id="{6B3ECAF1-6892-E64A-411B-656F36C511D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976338" y="2450430"/>
            <a:ext cx="609600" cy="609600"/>
          </a:xfrm>
          <a:prstGeom prst="rect">
            <a:avLst/>
          </a:prstGeom>
        </p:spPr>
      </p:pic>
      <p:pic>
        <p:nvPicPr>
          <p:cNvPr id="231" name="Graphic 230">
            <a:extLst>
              <a:ext uri="{FF2B5EF4-FFF2-40B4-BE49-F238E27FC236}">
                <a16:creationId xmlns:a16="http://schemas.microsoft.com/office/drawing/2014/main" id="{3A33C739-7392-EDCA-306F-A0628552B88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1043138" y="2450430"/>
            <a:ext cx="609600" cy="609600"/>
          </a:xfrm>
          <a:prstGeom prst="rect">
            <a:avLst/>
          </a:prstGeom>
        </p:spPr>
      </p:pic>
      <p:pic>
        <p:nvPicPr>
          <p:cNvPr id="257" name="Graphic 256">
            <a:extLst>
              <a:ext uri="{FF2B5EF4-FFF2-40B4-BE49-F238E27FC236}">
                <a16:creationId xmlns:a16="http://schemas.microsoft.com/office/drawing/2014/main" id="{C754BEA7-8CC5-0709-A838-4850A8CC2E6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75138" y="3428997"/>
            <a:ext cx="609600" cy="609600"/>
          </a:xfrm>
          <a:prstGeom prst="rect">
            <a:avLst/>
          </a:prstGeom>
        </p:spPr>
      </p:pic>
      <p:pic>
        <p:nvPicPr>
          <p:cNvPr id="259" name="Graphic 258">
            <a:extLst>
              <a:ext uri="{FF2B5EF4-FFF2-40B4-BE49-F238E27FC236}">
                <a16:creationId xmlns:a16="http://schemas.microsoft.com/office/drawing/2014/main" id="{C0A8181F-2F21-E999-6BFE-989C7360CD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359876" y="3428997"/>
            <a:ext cx="609600" cy="609600"/>
          </a:xfrm>
          <a:prstGeom prst="rect">
            <a:avLst/>
          </a:prstGeom>
        </p:spPr>
      </p:pic>
      <p:pic>
        <p:nvPicPr>
          <p:cNvPr id="261" name="Graphic 260">
            <a:extLst>
              <a:ext uri="{FF2B5EF4-FFF2-40B4-BE49-F238E27FC236}">
                <a16:creationId xmlns:a16="http://schemas.microsoft.com/office/drawing/2014/main" id="{A2BEBC3D-48FE-8C14-9E46-6CB5FE4EC46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344614" y="3428997"/>
            <a:ext cx="609600" cy="609600"/>
          </a:xfrm>
          <a:prstGeom prst="rect">
            <a:avLst/>
          </a:prstGeom>
        </p:spPr>
      </p:pic>
      <p:pic>
        <p:nvPicPr>
          <p:cNvPr id="263" name="Graphic 262">
            <a:extLst>
              <a:ext uri="{FF2B5EF4-FFF2-40B4-BE49-F238E27FC236}">
                <a16:creationId xmlns:a16="http://schemas.microsoft.com/office/drawing/2014/main" id="{61F180CC-C475-606C-901F-4E234E3E8AF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329352" y="3428997"/>
            <a:ext cx="609600" cy="609600"/>
          </a:xfrm>
          <a:prstGeom prst="rect">
            <a:avLst/>
          </a:prstGeom>
        </p:spPr>
      </p:pic>
      <p:pic>
        <p:nvPicPr>
          <p:cNvPr id="265" name="Graphic 264">
            <a:extLst>
              <a:ext uri="{FF2B5EF4-FFF2-40B4-BE49-F238E27FC236}">
                <a16:creationId xmlns:a16="http://schemas.microsoft.com/office/drawing/2014/main" id="{0050895E-F70A-8AAE-FA95-D838544E76E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314090" y="3428997"/>
            <a:ext cx="609600" cy="609600"/>
          </a:xfrm>
          <a:prstGeom prst="rect">
            <a:avLst/>
          </a:prstGeom>
        </p:spPr>
      </p:pic>
      <p:pic>
        <p:nvPicPr>
          <p:cNvPr id="267" name="Graphic 266">
            <a:extLst>
              <a:ext uri="{FF2B5EF4-FFF2-40B4-BE49-F238E27FC236}">
                <a16:creationId xmlns:a16="http://schemas.microsoft.com/office/drawing/2014/main" id="{3384C08A-E3E4-2642-0CCD-BDC7E47EB10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8828" y="3428997"/>
            <a:ext cx="609600" cy="609600"/>
          </a:xfrm>
          <a:prstGeom prst="rect">
            <a:avLst/>
          </a:prstGeom>
        </p:spPr>
      </p:pic>
      <p:pic>
        <p:nvPicPr>
          <p:cNvPr id="269" name="Graphic 268">
            <a:extLst>
              <a:ext uri="{FF2B5EF4-FFF2-40B4-BE49-F238E27FC236}">
                <a16:creationId xmlns:a16="http://schemas.microsoft.com/office/drawing/2014/main" id="{EDE9717C-917B-A061-FCBF-63295CC166D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283566" y="3428997"/>
            <a:ext cx="609600" cy="609600"/>
          </a:xfrm>
          <a:prstGeom prst="rect">
            <a:avLst/>
          </a:prstGeom>
        </p:spPr>
      </p:pic>
      <p:pic>
        <p:nvPicPr>
          <p:cNvPr id="271" name="Graphic 270">
            <a:extLst>
              <a:ext uri="{FF2B5EF4-FFF2-40B4-BE49-F238E27FC236}">
                <a16:creationId xmlns:a16="http://schemas.microsoft.com/office/drawing/2014/main" id="{B0061621-CA2B-8C67-2D11-702E10A63478}"/>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268304" y="3428997"/>
            <a:ext cx="609600" cy="609600"/>
          </a:xfrm>
          <a:prstGeom prst="rect">
            <a:avLst/>
          </a:prstGeom>
        </p:spPr>
      </p:pic>
      <p:pic>
        <p:nvPicPr>
          <p:cNvPr id="273" name="Graphic 272">
            <a:extLst>
              <a:ext uri="{FF2B5EF4-FFF2-40B4-BE49-F238E27FC236}">
                <a16:creationId xmlns:a16="http://schemas.microsoft.com/office/drawing/2014/main" id="{BBEDB063-87CF-0228-8575-A56B3441013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253042" y="3428997"/>
            <a:ext cx="609600" cy="609600"/>
          </a:xfrm>
          <a:prstGeom prst="rect">
            <a:avLst/>
          </a:prstGeom>
        </p:spPr>
      </p:pic>
      <p:pic>
        <p:nvPicPr>
          <p:cNvPr id="275" name="Graphic 274">
            <a:extLst>
              <a:ext uri="{FF2B5EF4-FFF2-40B4-BE49-F238E27FC236}">
                <a16:creationId xmlns:a16="http://schemas.microsoft.com/office/drawing/2014/main" id="{96C571B9-4AEE-1000-03BA-9E45FA3895A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237780" y="3428997"/>
            <a:ext cx="609600" cy="609600"/>
          </a:xfrm>
          <a:prstGeom prst="rect">
            <a:avLst/>
          </a:prstGeom>
        </p:spPr>
      </p:pic>
      <p:pic>
        <p:nvPicPr>
          <p:cNvPr id="277" name="Graphic 276">
            <a:extLst>
              <a:ext uri="{FF2B5EF4-FFF2-40B4-BE49-F238E27FC236}">
                <a16:creationId xmlns:a16="http://schemas.microsoft.com/office/drawing/2014/main" id="{033A41EE-29E6-9CF6-9B5D-37D44CD9FA2C}"/>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22518" y="3428997"/>
            <a:ext cx="609600" cy="609600"/>
          </a:xfrm>
          <a:prstGeom prst="rect">
            <a:avLst/>
          </a:prstGeom>
        </p:spPr>
      </p:pic>
      <p:pic>
        <p:nvPicPr>
          <p:cNvPr id="279" name="Graphic 278">
            <a:extLst>
              <a:ext uri="{FF2B5EF4-FFF2-40B4-BE49-F238E27FC236}">
                <a16:creationId xmlns:a16="http://schemas.microsoft.com/office/drawing/2014/main" id="{E8E4D288-64E9-742B-0166-C3BA5690051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1207256" y="3428997"/>
            <a:ext cx="609600" cy="609600"/>
          </a:xfrm>
          <a:prstGeom prst="rect">
            <a:avLst/>
          </a:prstGeom>
        </p:spPr>
      </p:pic>
      <p:pic>
        <p:nvPicPr>
          <p:cNvPr id="281" name="Graphic 280">
            <a:extLst>
              <a:ext uri="{FF2B5EF4-FFF2-40B4-BE49-F238E27FC236}">
                <a16:creationId xmlns:a16="http://schemas.microsoft.com/office/drawing/2014/main" id="{84CEC67F-2414-A0C6-4704-C487BA3B3EC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83774" y="4471738"/>
            <a:ext cx="609600" cy="609600"/>
          </a:xfrm>
          <a:prstGeom prst="rect">
            <a:avLst/>
          </a:prstGeom>
        </p:spPr>
      </p:pic>
      <p:pic>
        <p:nvPicPr>
          <p:cNvPr id="283" name="Graphic 282">
            <a:extLst>
              <a:ext uri="{FF2B5EF4-FFF2-40B4-BE49-F238E27FC236}">
                <a16:creationId xmlns:a16="http://schemas.microsoft.com/office/drawing/2014/main" id="{82FB12FE-A71A-3A8E-6A63-96E41517EC2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94974" y="4471738"/>
            <a:ext cx="609600" cy="609600"/>
          </a:xfrm>
          <a:prstGeom prst="rect">
            <a:avLst/>
          </a:prstGeom>
        </p:spPr>
      </p:pic>
      <p:pic>
        <p:nvPicPr>
          <p:cNvPr id="285" name="Graphic 284">
            <a:extLst>
              <a:ext uri="{FF2B5EF4-FFF2-40B4-BE49-F238E27FC236}">
                <a16:creationId xmlns:a16="http://schemas.microsoft.com/office/drawing/2014/main" id="{773CAAE7-B8C5-D17C-00E8-EEA2E92402B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806174" y="4471738"/>
            <a:ext cx="609600" cy="609600"/>
          </a:xfrm>
          <a:prstGeom prst="rect">
            <a:avLst/>
          </a:prstGeom>
        </p:spPr>
      </p:pic>
      <p:pic>
        <p:nvPicPr>
          <p:cNvPr id="287" name="Graphic 286">
            <a:extLst>
              <a:ext uri="{FF2B5EF4-FFF2-40B4-BE49-F238E27FC236}">
                <a16:creationId xmlns:a16="http://schemas.microsoft.com/office/drawing/2014/main" id="{4A8DACB6-605B-011B-B680-04338021C1A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517374" y="4471738"/>
            <a:ext cx="609600" cy="609600"/>
          </a:xfrm>
          <a:prstGeom prst="rect">
            <a:avLst/>
          </a:prstGeom>
        </p:spPr>
      </p:pic>
      <p:pic>
        <p:nvPicPr>
          <p:cNvPr id="289" name="Graphic 288">
            <a:extLst>
              <a:ext uri="{FF2B5EF4-FFF2-40B4-BE49-F238E27FC236}">
                <a16:creationId xmlns:a16="http://schemas.microsoft.com/office/drawing/2014/main" id="{29E891F8-D251-9242-DB15-2BFA86C7467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228574" y="4471738"/>
            <a:ext cx="609600" cy="609600"/>
          </a:xfrm>
          <a:prstGeom prst="rect">
            <a:avLst/>
          </a:prstGeom>
        </p:spPr>
      </p:pic>
    </p:spTree>
    <p:extLst>
      <p:ext uri="{BB962C8B-B14F-4D97-AF65-F5344CB8AC3E}">
        <p14:creationId xmlns:p14="http://schemas.microsoft.com/office/powerpoint/2010/main" val="31217373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zure logos 1">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745077-42F0-8E92-C73A-2424AE1326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 y="521003"/>
            <a:ext cx="360000" cy="360000"/>
          </a:xfrm>
          <a:prstGeom prst="rect">
            <a:avLst/>
          </a:prstGeom>
        </p:spPr>
      </p:pic>
      <p:pic>
        <p:nvPicPr>
          <p:cNvPr id="7" name="Graphic 6">
            <a:extLst>
              <a:ext uri="{FF2B5EF4-FFF2-40B4-BE49-F238E27FC236}">
                <a16:creationId xmlns:a16="http://schemas.microsoft.com/office/drawing/2014/main" id="{6A2670AD-2F54-CCF9-C17A-605E2FE9B6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4328" y="521003"/>
            <a:ext cx="360000" cy="360000"/>
          </a:xfrm>
          <a:prstGeom prst="rect">
            <a:avLst/>
          </a:prstGeom>
        </p:spPr>
      </p:pic>
      <p:pic>
        <p:nvPicPr>
          <p:cNvPr id="8" name="Graphic 7">
            <a:extLst>
              <a:ext uri="{FF2B5EF4-FFF2-40B4-BE49-F238E27FC236}">
                <a16:creationId xmlns:a16="http://schemas.microsoft.com/office/drawing/2014/main" id="{40B8CD0F-5370-F956-BB98-FE7706CAB7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156" y="521003"/>
            <a:ext cx="360000" cy="360000"/>
          </a:xfrm>
          <a:prstGeom prst="rect">
            <a:avLst/>
          </a:prstGeom>
        </p:spPr>
      </p:pic>
      <p:pic>
        <p:nvPicPr>
          <p:cNvPr id="9" name="Graphic 8">
            <a:extLst>
              <a:ext uri="{FF2B5EF4-FFF2-40B4-BE49-F238E27FC236}">
                <a16:creationId xmlns:a16="http://schemas.microsoft.com/office/drawing/2014/main" id="{4081A1E8-6EF9-4E21-B4F4-F866B99396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9984" y="521003"/>
            <a:ext cx="360000" cy="360000"/>
          </a:xfrm>
          <a:prstGeom prst="rect">
            <a:avLst/>
          </a:prstGeom>
        </p:spPr>
      </p:pic>
      <p:pic>
        <p:nvPicPr>
          <p:cNvPr id="10" name="Graphic 9">
            <a:extLst>
              <a:ext uri="{FF2B5EF4-FFF2-40B4-BE49-F238E27FC236}">
                <a16:creationId xmlns:a16="http://schemas.microsoft.com/office/drawing/2014/main" id="{2A0EC0E4-5C1C-DBDE-829D-7AB39156BC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2812" y="521003"/>
            <a:ext cx="360000" cy="360000"/>
          </a:xfrm>
          <a:prstGeom prst="rect">
            <a:avLst/>
          </a:prstGeom>
        </p:spPr>
      </p:pic>
      <p:pic>
        <p:nvPicPr>
          <p:cNvPr id="11" name="Graphic 10">
            <a:extLst>
              <a:ext uri="{FF2B5EF4-FFF2-40B4-BE49-F238E27FC236}">
                <a16:creationId xmlns:a16="http://schemas.microsoft.com/office/drawing/2014/main" id="{E8C81E5D-473D-E110-D709-957E7D3591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35640" y="521003"/>
            <a:ext cx="360000" cy="360000"/>
          </a:xfrm>
          <a:prstGeom prst="rect">
            <a:avLst/>
          </a:prstGeom>
        </p:spPr>
      </p:pic>
      <p:pic>
        <p:nvPicPr>
          <p:cNvPr id="12" name="Graphic 11">
            <a:extLst>
              <a:ext uri="{FF2B5EF4-FFF2-40B4-BE49-F238E27FC236}">
                <a16:creationId xmlns:a16="http://schemas.microsoft.com/office/drawing/2014/main" id="{75C7CA74-8828-17BB-77A2-597F4B772C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68468" y="521003"/>
            <a:ext cx="360000" cy="360000"/>
          </a:xfrm>
          <a:prstGeom prst="rect">
            <a:avLst/>
          </a:prstGeom>
        </p:spPr>
      </p:pic>
      <p:pic>
        <p:nvPicPr>
          <p:cNvPr id="13" name="Graphic 12">
            <a:extLst>
              <a:ext uri="{FF2B5EF4-FFF2-40B4-BE49-F238E27FC236}">
                <a16:creationId xmlns:a16="http://schemas.microsoft.com/office/drawing/2014/main" id="{089687C7-B636-B3BF-BFF7-F57A472A27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1296" y="521003"/>
            <a:ext cx="360000" cy="360000"/>
          </a:xfrm>
          <a:prstGeom prst="rect">
            <a:avLst/>
          </a:prstGeom>
        </p:spPr>
      </p:pic>
      <p:pic>
        <p:nvPicPr>
          <p:cNvPr id="14" name="Graphic 13">
            <a:extLst>
              <a:ext uri="{FF2B5EF4-FFF2-40B4-BE49-F238E27FC236}">
                <a16:creationId xmlns:a16="http://schemas.microsoft.com/office/drawing/2014/main" id="{03082C4B-3453-DA12-1114-82FE4D98845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34124" y="521003"/>
            <a:ext cx="360000" cy="360000"/>
          </a:xfrm>
          <a:prstGeom prst="rect">
            <a:avLst/>
          </a:prstGeom>
        </p:spPr>
      </p:pic>
      <p:pic>
        <p:nvPicPr>
          <p:cNvPr id="15" name="Graphic 14">
            <a:extLst>
              <a:ext uri="{FF2B5EF4-FFF2-40B4-BE49-F238E27FC236}">
                <a16:creationId xmlns:a16="http://schemas.microsoft.com/office/drawing/2014/main" id="{63C0577E-2859-4FD1-8419-A4100A052C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66952" y="521003"/>
            <a:ext cx="360000" cy="360000"/>
          </a:xfrm>
          <a:prstGeom prst="rect">
            <a:avLst/>
          </a:prstGeom>
        </p:spPr>
      </p:pic>
      <p:pic>
        <p:nvPicPr>
          <p:cNvPr id="16" name="Graphic 15">
            <a:extLst>
              <a:ext uri="{FF2B5EF4-FFF2-40B4-BE49-F238E27FC236}">
                <a16:creationId xmlns:a16="http://schemas.microsoft.com/office/drawing/2014/main" id="{42D66437-BD1C-E0EE-C284-AFA17F9C68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399780" y="521003"/>
            <a:ext cx="360000" cy="360000"/>
          </a:xfrm>
          <a:prstGeom prst="rect">
            <a:avLst/>
          </a:prstGeom>
        </p:spPr>
      </p:pic>
      <p:pic>
        <p:nvPicPr>
          <p:cNvPr id="17" name="Graphic 16">
            <a:extLst>
              <a:ext uri="{FF2B5EF4-FFF2-40B4-BE49-F238E27FC236}">
                <a16:creationId xmlns:a16="http://schemas.microsoft.com/office/drawing/2014/main" id="{85D14C8A-6AD4-44E1-FD34-F3BE18B36E9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32608" y="521003"/>
            <a:ext cx="360000" cy="360000"/>
          </a:xfrm>
          <a:prstGeom prst="rect">
            <a:avLst/>
          </a:prstGeom>
        </p:spPr>
      </p:pic>
      <p:pic>
        <p:nvPicPr>
          <p:cNvPr id="18" name="Graphic 17">
            <a:extLst>
              <a:ext uri="{FF2B5EF4-FFF2-40B4-BE49-F238E27FC236}">
                <a16:creationId xmlns:a16="http://schemas.microsoft.com/office/drawing/2014/main" id="{B2526E74-5146-8765-A611-488F2CC7AB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65436" y="521003"/>
            <a:ext cx="360000" cy="360000"/>
          </a:xfrm>
          <a:prstGeom prst="rect">
            <a:avLst/>
          </a:prstGeom>
        </p:spPr>
      </p:pic>
      <p:pic>
        <p:nvPicPr>
          <p:cNvPr id="19" name="Graphic 18">
            <a:extLst>
              <a:ext uri="{FF2B5EF4-FFF2-40B4-BE49-F238E27FC236}">
                <a16:creationId xmlns:a16="http://schemas.microsoft.com/office/drawing/2014/main" id="{E17B2528-0462-C098-5C25-7AD93F6CDD5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98264" y="521003"/>
            <a:ext cx="360000" cy="360000"/>
          </a:xfrm>
          <a:prstGeom prst="rect">
            <a:avLst/>
          </a:prstGeom>
        </p:spPr>
      </p:pic>
      <p:pic>
        <p:nvPicPr>
          <p:cNvPr id="20" name="Graphic 19">
            <a:extLst>
              <a:ext uri="{FF2B5EF4-FFF2-40B4-BE49-F238E27FC236}">
                <a16:creationId xmlns:a16="http://schemas.microsoft.com/office/drawing/2014/main" id="{C2892B13-0937-E25C-C5BC-D285F9EE82A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31092" y="521003"/>
            <a:ext cx="360000" cy="360000"/>
          </a:xfrm>
          <a:prstGeom prst="rect">
            <a:avLst/>
          </a:prstGeom>
        </p:spPr>
      </p:pic>
      <p:pic>
        <p:nvPicPr>
          <p:cNvPr id="21" name="Graphic 20">
            <a:extLst>
              <a:ext uri="{FF2B5EF4-FFF2-40B4-BE49-F238E27FC236}">
                <a16:creationId xmlns:a16="http://schemas.microsoft.com/office/drawing/2014/main" id="{44C75A9D-95E0-9CE9-34BF-7774A9AB2DA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563920" y="521003"/>
            <a:ext cx="360000" cy="360000"/>
          </a:xfrm>
          <a:prstGeom prst="rect">
            <a:avLst/>
          </a:prstGeom>
        </p:spPr>
      </p:pic>
      <p:pic>
        <p:nvPicPr>
          <p:cNvPr id="22" name="Graphic 21">
            <a:extLst>
              <a:ext uri="{FF2B5EF4-FFF2-40B4-BE49-F238E27FC236}">
                <a16:creationId xmlns:a16="http://schemas.microsoft.com/office/drawing/2014/main" id="{5C806B99-B747-1132-31D8-204B2204B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996748" y="521003"/>
            <a:ext cx="360000" cy="360000"/>
          </a:xfrm>
          <a:prstGeom prst="rect">
            <a:avLst/>
          </a:prstGeom>
        </p:spPr>
      </p:pic>
      <p:pic>
        <p:nvPicPr>
          <p:cNvPr id="23" name="Graphic 22">
            <a:extLst>
              <a:ext uri="{FF2B5EF4-FFF2-40B4-BE49-F238E27FC236}">
                <a16:creationId xmlns:a16="http://schemas.microsoft.com/office/drawing/2014/main" id="{52C10CC5-422A-3C95-8903-4FD9AA4DB68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429576" y="521003"/>
            <a:ext cx="360000" cy="360000"/>
          </a:xfrm>
          <a:prstGeom prst="rect">
            <a:avLst/>
          </a:prstGeom>
        </p:spPr>
      </p:pic>
      <p:pic>
        <p:nvPicPr>
          <p:cNvPr id="24" name="Graphic 23">
            <a:extLst>
              <a:ext uri="{FF2B5EF4-FFF2-40B4-BE49-F238E27FC236}">
                <a16:creationId xmlns:a16="http://schemas.microsoft.com/office/drawing/2014/main" id="{7EF58FFF-B670-D92B-DACB-5B6F6166B98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62404" y="521003"/>
            <a:ext cx="360000" cy="276922"/>
          </a:xfrm>
          <a:prstGeom prst="rect">
            <a:avLst/>
          </a:prstGeom>
        </p:spPr>
      </p:pic>
      <p:pic>
        <p:nvPicPr>
          <p:cNvPr id="25" name="Graphic 24">
            <a:extLst>
              <a:ext uri="{FF2B5EF4-FFF2-40B4-BE49-F238E27FC236}">
                <a16:creationId xmlns:a16="http://schemas.microsoft.com/office/drawing/2014/main" id="{37A87252-19D4-B547-965F-C20561D8D13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95232" y="521003"/>
            <a:ext cx="360000" cy="360000"/>
          </a:xfrm>
          <a:prstGeom prst="rect">
            <a:avLst/>
          </a:prstGeom>
        </p:spPr>
      </p:pic>
      <p:pic>
        <p:nvPicPr>
          <p:cNvPr id="26" name="Graphic 25">
            <a:extLst>
              <a:ext uri="{FF2B5EF4-FFF2-40B4-BE49-F238E27FC236}">
                <a16:creationId xmlns:a16="http://schemas.microsoft.com/office/drawing/2014/main" id="{EFF204AF-E835-2843-87EC-E26A4D46274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728060" y="521003"/>
            <a:ext cx="360000" cy="360000"/>
          </a:xfrm>
          <a:prstGeom prst="rect">
            <a:avLst/>
          </a:prstGeom>
        </p:spPr>
      </p:pic>
      <p:pic>
        <p:nvPicPr>
          <p:cNvPr id="27" name="Graphic 26">
            <a:extLst>
              <a:ext uri="{FF2B5EF4-FFF2-40B4-BE49-F238E27FC236}">
                <a16:creationId xmlns:a16="http://schemas.microsoft.com/office/drawing/2014/main" id="{33430C93-53A6-A122-EAA8-6D3CE9CF00F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60888" y="521003"/>
            <a:ext cx="360000" cy="360000"/>
          </a:xfrm>
          <a:prstGeom prst="rect">
            <a:avLst/>
          </a:prstGeom>
        </p:spPr>
      </p:pic>
      <p:pic>
        <p:nvPicPr>
          <p:cNvPr id="28" name="Graphic 27">
            <a:extLst>
              <a:ext uri="{FF2B5EF4-FFF2-40B4-BE49-F238E27FC236}">
                <a16:creationId xmlns:a16="http://schemas.microsoft.com/office/drawing/2014/main" id="{4A10F2D3-B11A-ADFF-051F-851A94E9EC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593716" y="521003"/>
            <a:ext cx="360000" cy="360000"/>
          </a:xfrm>
          <a:prstGeom prst="rect">
            <a:avLst/>
          </a:prstGeom>
        </p:spPr>
      </p:pic>
      <p:pic>
        <p:nvPicPr>
          <p:cNvPr id="29" name="Graphic 28">
            <a:extLst>
              <a:ext uri="{FF2B5EF4-FFF2-40B4-BE49-F238E27FC236}">
                <a16:creationId xmlns:a16="http://schemas.microsoft.com/office/drawing/2014/main" id="{6863618B-8E2E-FF04-DAA6-31089463E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26544" y="521003"/>
            <a:ext cx="360000" cy="360000"/>
          </a:xfrm>
          <a:prstGeom prst="rect">
            <a:avLst/>
          </a:prstGeom>
        </p:spPr>
      </p:pic>
      <p:pic>
        <p:nvPicPr>
          <p:cNvPr id="30" name="Graphic 29">
            <a:extLst>
              <a:ext uri="{FF2B5EF4-FFF2-40B4-BE49-F238E27FC236}">
                <a16:creationId xmlns:a16="http://schemas.microsoft.com/office/drawing/2014/main" id="{293CB7D5-16F6-3CC8-2777-503135B62AE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459372" y="521003"/>
            <a:ext cx="360000" cy="360000"/>
          </a:xfrm>
          <a:prstGeom prst="rect">
            <a:avLst/>
          </a:prstGeom>
        </p:spPr>
      </p:pic>
      <p:pic>
        <p:nvPicPr>
          <p:cNvPr id="31" name="Graphic 30">
            <a:extLst>
              <a:ext uri="{FF2B5EF4-FFF2-40B4-BE49-F238E27FC236}">
                <a16:creationId xmlns:a16="http://schemas.microsoft.com/office/drawing/2014/main" id="{144C05E9-B907-F557-7DA9-17B795AC1D9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0892200" y="521003"/>
            <a:ext cx="360000" cy="360000"/>
          </a:xfrm>
          <a:prstGeom prst="rect">
            <a:avLst/>
          </a:prstGeom>
        </p:spPr>
      </p:pic>
      <p:pic>
        <p:nvPicPr>
          <p:cNvPr id="32" name="Graphic 31">
            <a:extLst>
              <a:ext uri="{FF2B5EF4-FFF2-40B4-BE49-F238E27FC236}">
                <a16:creationId xmlns:a16="http://schemas.microsoft.com/office/drawing/2014/main" id="{AE4B43A7-4E02-06B5-356C-8469845A238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325028" y="521003"/>
            <a:ext cx="360000" cy="360000"/>
          </a:xfrm>
          <a:prstGeom prst="rect">
            <a:avLst/>
          </a:prstGeom>
        </p:spPr>
      </p:pic>
      <p:pic>
        <p:nvPicPr>
          <p:cNvPr id="33" name="Graphic 32">
            <a:extLst>
              <a:ext uri="{FF2B5EF4-FFF2-40B4-BE49-F238E27FC236}">
                <a16:creationId xmlns:a16="http://schemas.microsoft.com/office/drawing/2014/main" id="{D72BD08F-28B4-7972-CE93-148F3BAB504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1757856" y="521003"/>
            <a:ext cx="360000" cy="360000"/>
          </a:xfrm>
          <a:prstGeom prst="rect">
            <a:avLst/>
          </a:prstGeom>
        </p:spPr>
      </p:pic>
      <p:sp>
        <p:nvSpPr>
          <p:cNvPr id="34" name="TextBox 33">
            <a:extLst>
              <a:ext uri="{FF2B5EF4-FFF2-40B4-BE49-F238E27FC236}">
                <a16:creationId xmlns:a16="http://schemas.microsoft.com/office/drawing/2014/main" id="{AA0DBEB6-2B03-CE89-F3F9-0623D0F5F13E}"/>
              </a:ext>
            </a:extLst>
          </p:cNvPr>
          <p:cNvSpPr txBox="1"/>
          <p:nvPr/>
        </p:nvSpPr>
        <p:spPr>
          <a:xfrm>
            <a:off x="0" y="0"/>
            <a:ext cx="5525595" cy="369332"/>
          </a:xfrm>
          <a:prstGeom prst="rect">
            <a:avLst/>
          </a:prstGeom>
          <a:noFill/>
        </p:spPr>
        <p:txBody>
          <a:bodyPr wrap="square" rtlCol="0">
            <a:spAutoFit/>
          </a:bodyPr>
          <a:lstStyle/>
          <a:p>
            <a:r>
              <a:rPr lang="en-GB"/>
              <a:t>AI + Machine Learning</a:t>
            </a:r>
          </a:p>
        </p:txBody>
      </p:sp>
      <p:pic>
        <p:nvPicPr>
          <p:cNvPr id="35" name="Graphic 34">
            <a:extLst>
              <a:ext uri="{FF2B5EF4-FFF2-40B4-BE49-F238E27FC236}">
                <a16:creationId xmlns:a16="http://schemas.microsoft.com/office/drawing/2014/main" id="{B798087B-7828-076C-D3E2-9F7E7F248D6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841661" y="1595847"/>
            <a:ext cx="360000" cy="360000"/>
          </a:xfrm>
          <a:prstGeom prst="rect">
            <a:avLst/>
          </a:prstGeom>
        </p:spPr>
      </p:pic>
      <p:pic>
        <p:nvPicPr>
          <p:cNvPr id="36" name="Graphic 35">
            <a:extLst>
              <a:ext uri="{FF2B5EF4-FFF2-40B4-BE49-F238E27FC236}">
                <a16:creationId xmlns:a16="http://schemas.microsoft.com/office/drawing/2014/main" id="{61869EDB-5B13-17E6-871B-10008A8F2FFF}"/>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538994" y="1595847"/>
            <a:ext cx="360000" cy="360000"/>
          </a:xfrm>
          <a:prstGeom prst="rect">
            <a:avLst/>
          </a:prstGeom>
        </p:spPr>
      </p:pic>
      <p:pic>
        <p:nvPicPr>
          <p:cNvPr id="37" name="Graphic 36">
            <a:extLst>
              <a:ext uri="{FF2B5EF4-FFF2-40B4-BE49-F238E27FC236}">
                <a16:creationId xmlns:a16="http://schemas.microsoft.com/office/drawing/2014/main" id="{BE8D5B0C-3D57-86AA-5EEF-B4AFF827258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2236327" y="1595847"/>
            <a:ext cx="360000" cy="360000"/>
          </a:xfrm>
          <a:prstGeom prst="rect">
            <a:avLst/>
          </a:prstGeom>
        </p:spPr>
      </p:pic>
      <p:pic>
        <p:nvPicPr>
          <p:cNvPr id="38" name="Graphic 37">
            <a:extLst>
              <a:ext uri="{FF2B5EF4-FFF2-40B4-BE49-F238E27FC236}">
                <a16:creationId xmlns:a16="http://schemas.microsoft.com/office/drawing/2014/main" id="{495E4660-F774-2018-ABA5-8F02F605A3F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33660" y="1595847"/>
            <a:ext cx="360000" cy="360000"/>
          </a:xfrm>
          <a:prstGeom prst="rect">
            <a:avLst/>
          </a:prstGeom>
        </p:spPr>
      </p:pic>
      <p:pic>
        <p:nvPicPr>
          <p:cNvPr id="39" name="Graphic 38">
            <a:extLst>
              <a:ext uri="{FF2B5EF4-FFF2-40B4-BE49-F238E27FC236}">
                <a16:creationId xmlns:a16="http://schemas.microsoft.com/office/drawing/2014/main" id="{5332D33A-A3F2-AD2A-B9C7-0E576A20E706}"/>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630993" y="1595847"/>
            <a:ext cx="360000" cy="360000"/>
          </a:xfrm>
          <a:prstGeom prst="rect">
            <a:avLst/>
          </a:prstGeom>
        </p:spPr>
      </p:pic>
      <p:pic>
        <p:nvPicPr>
          <p:cNvPr id="40" name="Graphic 39">
            <a:extLst>
              <a:ext uri="{FF2B5EF4-FFF2-40B4-BE49-F238E27FC236}">
                <a16:creationId xmlns:a16="http://schemas.microsoft.com/office/drawing/2014/main" id="{04BAF557-BB89-D3EF-90BC-F0CBB1505E02}"/>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4328326" y="1595847"/>
            <a:ext cx="360000" cy="360000"/>
          </a:xfrm>
          <a:prstGeom prst="rect">
            <a:avLst/>
          </a:prstGeom>
        </p:spPr>
      </p:pic>
      <p:pic>
        <p:nvPicPr>
          <p:cNvPr id="41" name="Graphic 40">
            <a:extLst>
              <a:ext uri="{FF2B5EF4-FFF2-40B4-BE49-F238E27FC236}">
                <a16:creationId xmlns:a16="http://schemas.microsoft.com/office/drawing/2014/main" id="{957AFF01-D221-1989-F511-C6484574BA05}"/>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025659" y="1595847"/>
            <a:ext cx="360000" cy="360000"/>
          </a:xfrm>
          <a:prstGeom prst="rect">
            <a:avLst/>
          </a:prstGeom>
        </p:spPr>
      </p:pic>
      <p:pic>
        <p:nvPicPr>
          <p:cNvPr id="42" name="Graphic 41">
            <a:extLst>
              <a:ext uri="{FF2B5EF4-FFF2-40B4-BE49-F238E27FC236}">
                <a16:creationId xmlns:a16="http://schemas.microsoft.com/office/drawing/2014/main" id="{2F2ED79A-BC3C-F21F-C07A-DA0E98E762D1}"/>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722992" y="1595847"/>
            <a:ext cx="360000" cy="360000"/>
          </a:xfrm>
          <a:prstGeom prst="rect">
            <a:avLst/>
          </a:prstGeom>
        </p:spPr>
      </p:pic>
      <p:pic>
        <p:nvPicPr>
          <p:cNvPr id="43" name="Graphic 42">
            <a:extLst>
              <a:ext uri="{FF2B5EF4-FFF2-40B4-BE49-F238E27FC236}">
                <a16:creationId xmlns:a16="http://schemas.microsoft.com/office/drawing/2014/main" id="{EC55AD35-F3CE-D339-8AC2-1705CA8D10A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420325" y="1595847"/>
            <a:ext cx="360000" cy="360000"/>
          </a:xfrm>
          <a:prstGeom prst="rect">
            <a:avLst/>
          </a:prstGeom>
        </p:spPr>
      </p:pic>
      <p:pic>
        <p:nvPicPr>
          <p:cNvPr id="44" name="Graphic 43">
            <a:extLst>
              <a:ext uri="{FF2B5EF4-FFF2-40B4-BE49-F238E27FC236}">
                <a16:creationId xmlns:a16="http://schemas.microsoft.com/office/drawing/2014/main" id="{57D185F6-1AE3-7F53-4B2F-472751B99BB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117658" y="1595847"/>
            <a:ext cx="360000" cy="360000"/>
          </a:xfrm>
          <a:prstGeom prst="rect">
            <a:avLst/>
          </a:prstGeom>
        </p:spPr>
      </p:pic>
      <p:pic>
        <p:nvPicPr>
          <p:cNvPr id="45" name="Graphic 44">
            <a:extLst>
              <a:ext uri="{FF2B5EF4-FFF2-40B4-BE49-F238E27FC236}">
                <a16:creationId xmlns:a16="http://schemas.microsoft.com/office/drawing/2014/main" id="{7E75404F-DE17-D279-16B5-D388F4AF030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14991" y="1595847"/>
            <a:ext cx="360000" cy="360000"/>
          </a:xfrm>
          <a:prstGeom prst="rect">
            <a:avLst/>
          </a:prstGeom>
        </p:spPr>
      </p:pic>
      <p:pic>
        <p:nvPicPr>
          <p:cNvPr id="46" name="Graphic 45">
            <a:extLst>
              <a:ext uri="{FF2B5EF4-FFF2-40B4-BE49-F238E27FC236}">
                <a16:creationId xmlns:a16="http://schemas.microsoft.com/office/drawing/2014/main" id="{6B0222B0-601F-3EBF-39CB-BF658B3EFB74}"/>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512324" y="1595847"/>
            <a:ext cx="360000" cy="360000"/>
          </a:xfrm>
          <a:prstGeom prst="rect">
            <a:avLst/>
          </a:prstGeom>
        </p:spPr>
      </p:pic>
      <p:pic>
        <p:nvPicPr>
          <p:cNvPr id="47" name="Graphic 46">
            <a:extLst>
              <a:ext uri="{FF2B5EF4-FFF2-40B4-BE49-F238E27FC236}">
                <a16:creationId xmlns:a16="http://schemas.microsoft.com/office/drawing/2014/main" id="{44271942-E312-7B8A-DFF0-0D9A39951353}"/>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9209657" y="1595847"/>
            <a:ext cx="360000" cy="360000"/>
          </a:xfrm>
          <a:prstGeom prst="rect">
            <a:avLst/>
          </a:prstGeom>
        </p:spPr>
      </p:pic>
      <p:pic>
        <p:nvPicPr>
          <p:cNvPr id="48" name="Graphic 47">
            <a:extLst>
              <a:ext uri="{FF2B5EF4-FFF2-40B4-BE49-F238E27FC236}">
                <a16:creationId xmlns:a16="http://schemas.microsoft.com/office/drawing/2014/main" id="{37F54034-AD89-6146-8ADD-678BDB4F8003}"/>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906990" y="1595847"/>
            <a:ext cx="360000" cy="360000"/>
          </a:xfrm>
          <a:prstGeom prst="rect">
            <a:avLst/>
          </a:prstGeom>
        </p:spPr>
      </p:pic>
      <p:pic>
        <p:nvPicPr>
          <p:cNvPr id="49" name="Graphic 48">
            <a:extLst>
              <a:ext uri="{FF2B5EF4-FFF2-40B4-BE49-F238E27FC236}">
                <a16:creationId xmlns:a16="http://schemas.microsoft.com/office/drawing/2014/main" id="{2E73A771-02DA-2D19-0954-276EAC1C997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604323" y="1595847"/>
            <a:ext cx="360000" cy="360000"/>
          </a:xfrm>
          <a:prstGeom prst="rect">
            <a:avLst/>
          </a:prstGeom>
        </p:spPr>
      </p:pic>
      <p:pic>
        <p:nvPicPr>
          <p:cNvPr id="50" name="Graphic 49">
            <a:extLst>
              <a:ext uri="{FF2B5EF4-FFF2-40B4-BE49-F238E27FC236}">
                <a16:creationId xmlns:a16="http://schemas.microsoft.com/office/drawing/2014/main" id="{67EB61FA-827F-4685-5E47-12F511BF7CC1}"/>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01656" y="1595847"/>
            <a:ext cx="360000" cy="360000"/>
          </a:xfrm>
          <a:prstGeom prst="rect">
            <a:avLst/>
          </a:prstGeom>
        </p:spPr>
      </p:pic>
      <p:pic>
        <p:nvPicPr>
          <p:cNvPr id="51" name="Graphic 50">
            <a:extLst>
              <a:ext uri="{FF2B5EF4-FFF2-40B4-BE49-F238E27FC236}">
                <a16:creationId xmlns:a16="http://schemas.microsoft.com/office/drawing/2014/main" id="{416CF002-9300-4A3D-931D-27FFF62CC8E6}"/>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44328" y="1595847"/>
            <a:ext cx="360000" cy="360000"/>
          </a:xfrm>
          <a:prstGeom prst="rect">
            <a:avLst/>
          </a:prstGeom>
        </p:spPr>
      </p:pic>
      <p:sp>
        <p:nvSpPr>
          <p:cNvPr id="52" name="TextBox 51">
            <a:extLst>
              <a:ext uri="{FF2B5EF4-FFF2-40B4-BE49-F238E27FC236}">
                <a16:creationId xmlns:a16="http://schemas.microsoft.com/office/drawing/2014/main" id="{F039D8F1-B148-3195-5364-218E1E317D77}"/>
              </a:ext>
            </a:extLst>
          </p:cNvPr>
          <p:cNvSpPr txBox="1"/>
          <p:nvPr/>
        </p:nvSpPr>
        <p:spPr>
          <a:xfrm>
            <a:off x="0" y="1143759"/>
            <a:ext cx="5525595" cy="369332"/>
          </a:xfrm>
          <a:prstGeom prst="rect">
            <a:avLst/>
          </a:prstGeom>
          <a:noFill/>
        </p:spPr>
        <p:txBody>
          <a:bodyPr wrap="square" rtlCol="0">
            <a:spAutoFit/>
          </a:bodyPr>
          <a:lstStyle/>
          <a:p>
            <a:r>
              <a:rPr lang="en-GB"/>
              <a:t>Analytics</a:t>
            </a:r>
          </a:p>
        </p:txBody>
      </p:sp>
      <p:pic>
        <p:nvPicPr>
          <p:cNvPr id="53" name="Graphic 52">
            <a:extLst>
              <a:ext uri="{FF2B5EF4-FFF2-40B4-BE49-F238E27FC236}">
                <a16:creationId xmlns:a16="http://schemas.microsoft.com/office/drawing/2014/main" id="{D932B349-481C-8711-6EA2-55A649406DEF}"/>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44328" y="2643817"/>
            <a:ext cx="360000" cy="360000"/>
          </a:xfrm>
          <a:prstGeom prst="rect">
            <a:avLst/>
          </a:prstGeom>
        </p:spPr>
      </p:pic>
      <p:pic>
        <p:nvPicPr>
          <p:cNvPr id="54" name="Graphic 53">
            <a:extLst>
              <a:ext uri="{FF2B5EF4-FFF2-40B4-BE49-F238E27FC236}">
                <a16:creationId xmlns:a16="http://schemas.microsoft.com/office/drawing/2014/main" id="{4C94FECE-5BFF-4B8E-190D-A0E710451EE3}"/>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538995" y="2643817"/>
            <a:ext cx="360000" cy="360000"/>
          </a:xfrm>
          <a:prstGeom prst="rect">
            <a:avLst/>
          </a:prstGeom>
        </p:spPr>
      </p:pic>
      <p:pic>
        <p:nvPicPr>
          <p:cNvPr id="55" name="Graphic 54">
            <a:extLst>
              <a:ext uri="{FF2B5EF4-FFF2-40B4-BE49-F238E27FC236}">
                <a16:creationId xmlns:a16="http://schemas.microsoft.com/office/drawing/2014/main" id="{ED5773E0-5F9B-B347-F191-2100B5E064CB}"/>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2933662" y="2643817"/>
            <a:ext cx="360000" cy="360000"/>
          </a:xfrm>
          <a:prstGeom prst="rect">
            <a:avLst/>
          </a:prstGeom>
        </p:spPr>
      </p:pic>
      <p:pic>
        <p:nvPicPr>
          <p:cNvPr id="56" name="Graphic 55">
            <a:extLst>
              <a:ext uri="{FF2B5EF4-FFF2-40B4-BE49-F238E27FC236}">
                <a16:creationId xmlns:a16="http://schemas.microsoft.com/office/drawing/2014/main" id="{6A2A0040-8AA7-317A-2F3A-8A6A9CEB72D7}"/>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28329" y="2643817"/>
            <a:ext cx="360000" cy="360000"/>
          </a:xfrm>
          <a:prstGeom prst="rect">
            <a:avLst/>
          </a:prstGeom>
        </p:spPr>
      </p:pic>
      <p:pic>
        <p:nvPicPr>
          <p:cNvPr id="57" name="Graphic 56">
            <a:extLst>
              <a:ext uri="{FF2B5EF4-FFF2-40B4-BE49-F238E27FC236}">
                <a16:creationId xmlns:a16="http://schemas.microsoft.com/office/drawing/2014/main" id="{E446EDEF-5402-DF3E-17F8-525743A7874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722996" y="2643817"/>
            <a:ext cx="360000" cy="360000"/>
          </a:xfrm>
          <a:prstGeom prst="rect">
            <a:avLst/>
          </a:prstGeom>
        </p:spPr>
      </p:pic>
      <p:pic>
        <p:nvPicPr>
          <p:cNvPr id="58" name="Graphic 57">
            <a:extLst>
              <a:ext uri="{FF2B5EF4-FFF2-40B4-BE49-F238E27FC236}">
                <a16:creationId xmlns:a16="http://schemas.microsoft.com/office/drawing/2014/main" id="{39C18737-1D12-3E84-E2F2-AC215A9065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117663" y="2643817"/>
            <a:ext cx="360000" cy="360000"/>
          </a:xfrm>
          <a:prstGeom prst="rect">
            <a:avLst/>
          </a:prstGeom>
        </p:spPr>
      </p:pic>
      <p:pic>
        <p:nvPicPr>
          <p:cNvPr id="59" name="Graphic 58">
            <a:extLst>
              <a:ext uri="{FF2B5EF4-FFF2-40B4-BE49-F238E27FC236}">
                <a16:creationId xmlns:a16="http://schemas.microsoft.com/office/drawing/2014/main" id="{CF7FF0A5-DDDC-9302-2FC7-7C407E0D8E5A}"/>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512330" y="2643817"/>
            <a:ext cx="360000" cy="360000"/>
          </a:xfrm>
          <a:prstGeom prst="rect">
            <a:avLst/>
          </a:prstGeom>
        </p:spPr>
      </p:pic>
      <p:pic>
        <p:nvPicPr>
          <p:cNvPr id="60" name="Graphic 59">
            <a:extLst>
              <a:ext uri="{FF2B5EF4-FFF2-40B4-BE49-F238E27FC236}">
                <a16:creationId xmlns:a16="http://schemas.microsoft.com/office/drawing/2014/main" id="{C6AD7374-7DF8-1265-AF5C-EF134CAADDD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9906997" y="2643817"/>
            <a:ext cx="360000" cy="360000"/>
          </a:xfrm>
          <a:prstGeom prst="rect">
            <a:avLst/>
          </a:prstGeom>
        </p:spPr>
      </p:pic>
      <p:sp>
        <p:nvSpPr>
          <p:cNvPr id="61" name="TextBox 60">
            <a:extLst>
              <a:ext uri="{FF2B5EF4-FFF2-40B4-BE49-F238E27FC236}">
                <a16:creationId xmlns:a16="http://schemas.microsoft.com/office/drawing/2014/main" id="{B3D9B479-D0BA-334C-2AC7-2CBA519AFD99}"/>
              </a:ext>
            </a:extLst>
          </p:cNvPr>
          <p:cNvSpPr txBox="1"/>
          <p:nvPr/>
        </p:nvSpPr>
        <p:spPr>
          <a:xfrm>
            <a:off x="0" y="2115166"/>
            <a:ext cx="5525595" cy="369332"/>
          </a:xfrm>
          <a:prstGeom prst="rect">
            <a:avLst/>
          </a:prstGeom>
          <a:noFill/>
        </p:spPr>
        <p:txBody>
          <a:bodyPr wrap="square" rtlCol="0">
            <a:spAutoFit/>
          </a:bodyPr>
          <a:lstStyle/>
          <a:p>
            <a:r>
              <a:rPr lang="en-GB"/>
              <a:t>App Services</a:t>
            </a:r>
          </a:p>
        </p:txBody>
      </p:sp>
      <p:pic>
        <p:nvPicPr>
          <p:cNvPr id="62" name="Graphic 61">
            <a:extLst>
              <a:ext uri="{FF2B5EF4-FFF2-40B4-BE49-F238E27FC236}">
                <a16:creationId xmlns:a16="http://schemas.microsoft.com/office/drawing/2014/main" id="{56D0386D-CB79-AB68-77D2-6C29EB564ED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44325" y="3699855"/>
            <a:ext cx="360000" cy="360000"/>
          </a:xfrm>
          <a:prstGeom prst="rect">
            <a:avLst/>
          </a:prstGeom>
        </p:spPr>
      </p:pic>
      <p:pic>
        <p:nvPicPr>
          <p:cNvPr id="63" name="Graphic 62">
            <a:extLst>
              <a:ext uri="{FF2B5EF4-FFF2-40B4-BE49-F238E27FC236}">
                <a16:creationId xmlns:a16="http://schemas.microsoft.com/office/drawing/2014/main" id="{DF4B882C-C89B-764C-F4DA-2C53C6DDA43A}"/>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282325" y="3699855"/>
            <a:ext cx="360000" cy="360000"/>
          </a:xfrm>
          <a:prstGeom prst="rect">
            <a:avLst/>
          </a:prstGeom>
        </p:spPr>
      </p:pic>
      <p:pic>
        <p:nvPicPr>
          <p:cNvPr id="64" name="Graphic 63">
            <a:extLst>
              <a:ext uri="{FF2B5EF4-FFF2-40B4-BE49-F238E27FC236}">
                <a16:creationId xmlns:a16="http://schemas.microsoft.com/office/drawing/2014/main" id="{9D396C2A-89B1-C15B-4397-A6421B6F4FE4}"/>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6420325" y="3699855"/>
            <a:ext cx="360000" cy="360000"/>
          </a:xfrm>
          <a:prstGeom prst="rect">
            <a:avLst/>
          </a:prstGeom>
        </p:spPr>
      </p:pic>
      <p:sp>
        <p:nvSpPr>
          <p:cNvPr id="65" name="TextBox 64">
            <a:extLst>
              <a:ext uri="{FF2B5EF4-FFF2-40B4-BE49-F238E27FC236}">
                <a16:creationId xmlns:a16="http://schemas.microsoft.com/office/drawing/2014/main" id="{7AE8F58D-9568-67BB-B6DC-EED27C19BB43}"/>
              </a:ext>
            </a:extLst>
          </p:cNvPr>
          <p:cNvSpPr txBox="1"/>
          <p:nvPr/>
        </p:nvSpPr>
        <p:spPr>
          <a:xfrm>
            <a:off x="0" y="3163136"/>
            <a:ext cx="2073325" cy="369332"/>
          </a:xfrm>
          <a:prstGeom prst="rect">
            <a:avLst/>
          </a:prstGeom>
          <a:noFill/>
        </p:spPr>
        <p:txBody>
          <a:bodyPr wrap="square" rtlCol="0">
            <a:spAutoFit/>
          </a:bodyPr>
          <a:lstStyle/>
          <a:p>
            <a:r>
              <a:rPr lang="en-GB"/>
              <a:t>Azure Ecosystem</a:t>
            </a:r>
          </a:p>
        </p:txBody>
      </p:sp>
      <p:pic>
        <p:nvPicPr>
          <p:cNvPr id="66" name="Graphic 65">
            <a:extLst>
              <a:ext uri="{FF2B5EF4-FFF2-40B4-BE49-F238E27FC236}">
                <a16:creationId xmlns:a16="http://schemas.microsoft.com/office/drawing/2014/main" id="{CD5A0F27-EB12-B01C-9692-03B27299370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44325" y="4722154"/>
            <a:ext cx="360000" cy="360000"/>
          </a:xfrm>
          <a:prstGeom prst="rect">
            <a:avLst/>
          </a:prstGeom>
        </p:spPr>
      </p:pic>
      <p:pic>
        <p:nvPicPr>
          <p:cNvPr id="67" name="Graphic 66">
            <a:extLst>
              <a:ext uri="{FF2B5EF4-FFF2-40B4-BE49-F238E27FC236}">
                <a16:creationId xmlns:a16="http://schemas.microsoft.com/office/drawing/2014/main" id="{C99538F4-2C31-F67A-0E01-F7C8670D3FC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1713325" y="4722154"/>
            <a:ext cx="360000" cy="360000"/>
          </a:xfrm>
          <a:prstGeom prst="rect">
            <a:avLst/>
          </a:prstGeom>
        </p:spPr>
      </p:pic>
      <p:pic>
        <p:nvPicPr>
          <p:cNvPr id="68" name="Graphic 67">
            <a:extLst>
              <a:ext uri="{FF2B5EF4-FFF2-40B4-BE49-F238E27FC236}">
                <a16:creationId xmlns:a16="http://schemas.microsoft.com/office/drawing/2014/main" id="{4DE14B7C-B8F1-4E96-8533-E2BDCD57A868}"/>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282325" y="4722154"/>
            <a:ext cx="360000" cy="360000"/>
          </a:xfrm>
          <a:prstGeom prst="rect">
            <a:avLst/>
          </a:prstGeom>
        </p:spPr>
      </p:pic>
      <p:pic>
        <p:nvPicPr>
          <p:cNvPr id="69" name="Graphic 68">
            <a:extLst>
              <a:ext uri="{FF2B5EF4-FFF2-40B4-BE49-F238E27FC236}">
                <a16:creationId xmlns:a16="http://schemas.microsoft.com/office/drawing/2014/main" id="{6DE51215-07A2-0229-E71A-C29E2402B8AD}"/>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851325" y="4722154"/>
            <a:ext cx="360000" cy="360000"/>
          </a:xfrm>
          <a:prstGeom prst="rect">
            <a:avLst/>
          </a:prstGeom>
        </p:spPr>
      </p:pic>
      <p:pic>
        <p:nvPicPr>
          <p:cNvPr id="70" name="Graphic 69">
            <a:extLst>
              <a:ext uri="{FF2B5EF4-FFF2-40B4-BE49-F238E27FC236}">
                <a16:creationId xmlns:a16="http://schemas.microsoft.com/office/drawing/2014/main" id="{1340D71F-EC8D-052D-F60C-ECBAB3CFA4C3}"/>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420325" y="4722154"/>
            <a:ext cx="360000" cy="360000"/>
          </a:xfrm>
          <a:prstGeom prst="rect">
            <a:avLst/>
          </a:prstGeom>
        </p:spPr>
      </p:pic>
      <p:pic>
        <p:nvPicPr>
          <p:cNvPr id="71" name="Graphic 70">
            <a:extLst>
              <a:ext uri="{FF2B5EF4-FFF2-40B4-BE49-F238E27FC236}">
                <a16:creationId xmlns:a16="http://schemas.microsoft.com/office/drawing/2014/main" id="{CE81CAA3-06D7-E89E-8F9E-C854F50B3061}"/>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7989325" y="4722154"/>
            <a:ext cx="360000" cy="360000"/>
          </a:xfrm>
          <a:prstGeom prst="rect">
            <a:avLst/>
          </a:prstGeom>
        </p:spPr>
      </p:pic>
      <p:pic>
        <p:nvPicPr>
          <p:cNvPr id="72" name="Graphic 71">
            <a:extLst>
              <a:ext uri="{FF2B5EF4-FFF2-40B4-BE49-F238E27FC236}">
                <a16:creationId xmlns:a16="http://schemas.microsoft.com/office/drawing/2014/main" id="{BD5E8A45-5CC9-4ADD-3057-919C8573B5AD}"/>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9558325" y="4722154"/>
            <a:ext cx="360000" cy="360000"/>
          </a:xfrm>
          <a:prstGeom prst="rect">
            <a:avLst/>
          </a:prstGeom>
        </p:spPr>
      </p:pic>
      <p:sp>
        <p:nvSpPr>
          <p:cNvPr id="73" name="TextBox 72">
            <a:extLst>
              <a:ext uri="{FF2B5EF4-FFF2-40B4-BE49-F238E27FC236}">
                <a16:creationId xmlns:a16="http://schemas.microsoft.com/office/drawing/2014/main" id="{47017269-B38B-7A8F-DC88-AA112F70184D}"/>
              </a:ext>
            </a:extLst>
          </p:cNvPr>
          <p:cNvSpPr txBox="1"/>
          <p:nvPr/>
        </p:nvSpPr>
        <p:spPr>
          <a:xfrm>
            <a:off x="0" y="4206338"/>
            <a:ext cx="3237396" cy="369332"/>
          </a:xfrm>
          <a:prstGeom prst="rect">
            <a:avLst/>
          </a:prstGeom>
          <a:noFill/>
        </p:spPr>
        <p:txBody>
          <a:bodyPr wrap="square" rtlCol="0">
            <a:spAutoFit/>
          </a:bodyPr>
          <a:lstStyle/>
          <a:p>
            <a:r>
              <a:rPr lang="en-GB"/>
              <a:t>Azure Stack</a:t>
            </a:r>
          </a:p>
        </p:txBody>
      </p:sp>
      <p:pic>
        <p:nvPicPr>
          <p:cNvPr id="74" name="Graphic 73">
            <a:extLst>
              <a:ext uri="{FF2B5EF4-FFF2-40B4-BE49-F238E27FC236}">
                <a16:creationId xmlns:a16="http://schemas.microsoft.com/office/drawing/2014/main" id="{3FADD1B2-8FC1-06AD-241D-E8FC2AEC80C9}"/>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22345" y="5744453"/>
            <a:ext cx="360000" cy="360000"/>
          </a:xfrm>
          <a:prstGeom prst="rect">
            <a:avLst/>
          </a:prstGeom>
        </p:spPr>
      </p:pic>
      <p:pic>
        <p:nvPicPr>
          <p:cNvPr id="75" name="Graphic 74">
            <a:extLst>
              <a:ext uri="{FF2B5EF4-FFF2-40B4-BE49-F238E27FC236}">
                <a16:creationId xmlns:a16="http://schemas.microsoft.com/office/drawing/2014/main" id="{1D719FE0-AE8D-9751-7BE5-E2ACD97383D5}"/>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915488" y="5744453"/>
            <a:ext cx="360000" cy="360000"/>
          </a:xfrm>
          <a:prstGeom prst="rect">
            <a:avLst/>
          </a:prstGeom>
        </p:spPr>
      </p:pic>
      <p:pic>
        <p:nvPicPr>
          <p:cNvPr id="76" name="Graphic 75">
            <a:extLst>
              <a:ext uri="{FF2B5EF4-FFF2-40B4-BE49-F238E27FC236}">
                <a16:creationId xmlns:a16="http://schemas.microsoft.com/office/drawing/2014/main" id="{3BCD822E-931C-CDAB-EF79-4EA4AFFDCFBA}"/>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3708631" y="5744453"/>
            <a:ext cx="360000" cy="360000"/>
          </a:xfrm>
          <a:prstGeom prst="rect">
            <a:avLst/>
          </a:prstGeom>
        </p:spPr>
      </p:pic>
      <p:pic>
        <p:nvPicPr>
          <p:cNvPr id="77" name="Graphic 76">
            <a:extLst>
              <a:ext uri="{FF2B5EF4-FFF2-40B4-BE49-F238E27FC236}">
                <a16:creationId xmlns:a16="http://schemas.microsoft.com/office/drawing/2014/main" id="{4D158540-D22F-3FEE-5500-01FB46337353}"/>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5501774" y="5744453"/>
            <a:ext cx="360000" cy="360000"/>
          </a:xfrm>
          <a:prstGeom prst="rect">
            <a:avLst/>
          </a:prstGeom>
        </p:spPr>
      </p:pic>
      <p:pic>
        <p:nvPicPr>
          <p:cNvPr id="78" name="Graphic 77">
            <a:extLst>
              <a:ext uri="{FF2B5EF4-FFF2-40B4-BE49-F238E27FC236}">
                <a16:creationId xmlns:a16="http://schemas.microsoft.com/office/drawing/2014/main" id="{4174301C-34DE-2F23-5248-F40D730A91C2}"/>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294917" y="5744453"/>
            <a:ext cx="360000" cy="360000"/>
          </a:xfrm>
          <a:prstGeom prst="rect">
            <a:avLst/>
          </a:prstGeom>
        </p:spPr>
      </p:pic>
      <p:pic>
        <p:nvPicPr>
          <p:cNvPr id="79" name="Graphic 78">
            <a:extLst>
              <a:ext uri="{FF2B5EF4-FFF2-40B4-BE49-F238E27FC236}">
                <a16:creationId xmlns:a16="http://schemas.microsoft.com/office/drawing/2014/main" id="{0778AF47-3E33-E824-2654-186C21A4C6CC}"/>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088060" y="5744453"/>
            <a:ext cx="360000" cy="360000"/>
          </a:xfrm>
          <a:prstGeom prst="rect">
            <a:avLst/>
          </a:prstGeom>
        </p:spPr>
      </p:pic>
      <p:sp>
        <p:nvSpPr>
          <p:cNvPr id="80" name="TextBox 79">
            <a:extLst>
              <a:ext uri="{FF2B5EF4-FFF2-40B4-BE49-F238E27FC236}">
                <a16:creationId xmlns:a16="http://schemas.microsoft.com/office/drawing/2014/main" id="{B3720B4C-5969-8674-17CB-3F87729A0E95}"/>
              </a:ext>
            </a:extLst>
          </p:cNvPr>
          <p:cNvSpPr txBox="1"/>
          <p:nvPr/>
        </p:nvSpPr>
        <p:spPr>
          <a:xfrm>
            <a:off x="0" y="5273012"/>
            <a:ext cx="3237396" cy="369332"/>
          </a:xfrm>
          <a:prstGeom prst="rect">
            <a:avLst/>
          </a:prstGeom>
          <a:noFill/>
        </p:spPr>
        <p:txBody>
          <a:bodyPr wrap="square" rtlCol="0">
            <a:spAutoFit/>
          </a:bodyPr>
          <a:lstStyle/>
          <a:p>
            <a:r>
              <a:rPr lang="en-GB"/>
              <a:t>Azure Blockchain</a:t>
            </a:r>
          </a:p>
        </p:txBody>
      </p:sp>
    </p:spTree>
    <p:extLst>
      <p:ext uri="{BB962C8B-B14F-4D97-AF65-F5344CB8AC3E}">
        <p14:creationId xmlns:p14="http://schemas.microsoft.com/office/powerpoint/2010/main" val="2030230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CB4C0C38-640C-A96E-D42F-16E1B028B0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000" y="975377"/>
            <a:ext cx="288000" cy="288000"/>
          </a:xfrm>
          <a:prstGeom prst="rect">
            <a:avLst/>
          </a:prstGeom>
        </p:spPr>
      </p:pic>
      <p:pic>
        <p:nvPicPr>
          <p:cNvPr id="7" name="Graphic 6">
            <a:extLst>
              <a:ext uri="{FF2B5EF4-FFF2-40B4-BE49-F238E27FC236}">
                <a16:creationId xmlns:a16="http://schemas.microsoft.com/office/drawing/2014/main" id="{EF3F9C66-C5D0-43D9-CD15-BDA1E73D9A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00" y="975377"/>
            <a:ext cx="288000" cy="288000"/>
          </a:xfrm>
          <a:prstGeom prst="rect">
            <a:avLst/>
          </a:prstGeom>
        </p:spPr>
      </p:pic>
      <p:pic>
        <p:nvPicPr>
          <p:cNvPr id="8" name="Graphic 7">
            <a:extLst>
              <a:ext uri="{FF2B5EF4-FFF2-40B4-BE49-F238E27FC236}">
                <a16:creationId xmlns:a16="http://schemas.microsoft.com/office/drawing/2014/main" id="{A319AF5A-F19B-3619-9E7B-93FC12B8BA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84000" y="975377"/>
            <a:ext cx="288000" cy="288000"/>
          </a:xfrm>
          <a:prstGeom prst="rect">
            <a:avLst/>
          </a:prstGeom>
        </p:spPr>
      </p:pic>
      <p:pic>
        <p:nvPicPr>
          <p:cNvPr id="9" name="Graphic 8">
            <a:extLst>
              <a:ext uri="{FF2B5EF4-FFF2-40B4-BE49-F238E27FC236}">
                <a16:creationId xmlns:a16="http://schemas.microsoft.com/office/drawing/2014/main" id="{B78E70A9-4F0A-3260-C49D-A20325AC3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8000" y="975377"/>
            <a:ext cx="288000" cy="288000"/>
          </a:xfrm>
          <a:prstGeom prst="rect">
            <a:avLst/>
          </a:prstGeom>
        </p:spPr>
      </p:pic>
      <p:pic>
        <p:nvPicPr>
          <p:cNvPr id="10" name="Graphic 9">
            <a:extLst>
              <a:ext uri="{FF2B5EF4-FFF2-40B4-BE49-F238E27FC236}">
                <a16:creationId xmlns:a16="http://schemas.microsoft.com/office/drawing/2014/main" id="{31304674-9D0E-D661-CE9A-B42178C1B7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32000" y="975377"/>
            <a:ext cx="288000" cy="288000"/>
          </a:xfrm>
          <a:prstGeom prst="rect">
            <a:avLst/>
          </a:prstGeom>
        </p:spPr>
      </p:pic>
      <p:pic>
        <p:nvPicPr>
          <p:cNvPr id="11" name="Graphic 10">
            <a:extLst>
              <a:ext uri="{FF2B5EF4-FFF2-40B4-BE49-F238E27FC236}">
                <a16:creationId xmlns:a16="http://schemas.microsoft.com/office/drawing/2014/main" id="{A640F7EE-2313-3080-42EA-BD973577EF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6000" y="975377"/>
            <a:ext cx="288000" cy="288000"/>
          </a:xfrm>
          <a:prstGeom prst="rect">
            <a:avLst/>
          </a:prstGeom>
        </p:spPr>
      </p:pic>
      <p:pic>
        <p:nvPicPr>
          <p:cNvPr id="12" name="Graphic 11">
            <a:extLst>
              <a:ext uri="{FF2B5EF4-FFF2-40B4-BE49-F238E27FC236}">
                <a16:creationId xmlns:a16="http://schemas.microsoft.com/office/drawing/2014/main" id="{8CC33256-0C25-F57B-6611-3AFA7B30A8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0000" y="975377"/>
            <a:ext cx="288000" cy="288000"/>
          </a:xfrm>
          <a:prstGeom prst="rect">
            <a:avLst/>
          </a:prstGeom>
        </p:spPr>
      </p:pic>
      <p:pic>
        <p:nvPicPr>
          <p:cNvPr id="13" name="Graphic 12">
            <a:extLst>
              <a:ext uri="{FF2B5EF4-FFF2-40B4-BE49-F238E27FC236}">
                <a16:creationId xmlns:a16="http://schemas.microsoft.com/office/drawing/2014/main" id="{D6429984-A0ED-EAB6-A793-2A13CCD81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4000" y="975377"/>
            <a:ext cx="288000" cy="288000"/>
          </a:xfrm>
          <a:prstGeom prst="rect">
            <a:avLst/>
          </a:prstGeom>
        </p:spPr>
      </p:pic>
      <p:pic>
        <p:nvPicPr>
          <p:cNvPr id="14" name="Graphic 13">
            <a:extLst>
              <a:ext uri="{FF2B5EF4-FFF2-40B4-BE49-F238E27FC236}">
                <a16:creationId xmlns:a16="http://schemas.microsoft.com/office/drawing/2014/main" id="{FFF052D8-9B61-20FF-4491-B7BFE506C0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28000" y="975377"/>
            <a:ext cx="288000" cy="288000"/>
          </a:xfrm>
          <a:prstGeom prst="rect">
            <a:avLst/>
          </a:prstGeom>
        </p:spPr>
      </p:pic>
      <p:pic>
        <p:nvPicPr>
          <p:cNvPr id="15" name="Graphic 14">
            <a:extLst>
              <a:ext uri="{FF2B5EF4-FFF2-40B4-BE49-F238E27FC236}">
                <a16:creationId xmlns:a16="http://schemas.microsoft.com/office/drawing/2014/main" id="{CC3AB318-B5A7-AE12-DDF6-D20F120E4E6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2000" y="975377"/>
            <a:ext cx="288000" cy="288000"/>
          </a:xfrm>
          <a:prstGeom prst="rect">
            <a:avLst/>
          </a:prstGeom>
        </p:spPr>
      </p:pic>
      <p:pic>
        <p:nvPicPr>
          <p:cNvPr id="16" name="Graphic 15">
            <a:extLst>
              <a:ext uri="{FF2B5EF4-FFF2-40B4-BE49-F238E27FC236}">
                <a16:creationId xmlns:a16="http://schemas.microsoft.com/office/drawing/2014/main" id="{D5CB679F-072F-0BB5-A125-2999E23C8B1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76000" y="975377"/>
            <a:ext cx="288000" cy="288000"/>
          </a:xfrm>
          <a:prstGeom prst="rect">
            <a:avLst/>
          </a:prstGeom>
        </p:spPr>
      </p:pic>
      <p:pic>
        <p:nvPicPr>
          <p:cNvPr id="17" name="Graphic 16">
            <a:extLst>
              <a:ext uri="{FF2B5EF4-FFF2-40B4-BE49-F238E27FC236}">
                <a16:creationId xmlns:a16="http://schemas.microsoft.com/office/drawing/2014/main" id="{F0B0D612-A610-CE66-D3E4-2FE6C37574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00000" y="975377"/>
            <a:ext cx="288000" cy="288000"/>
          </a:xfrm>
          <a:prstGeom prst="rect">
            <a:avLst/>
          </a:prstGeom>
        </p:spPr>
      </p:pic>
      <p:pic>
        <p:nvPicPr>
          <p:cNvPr id="18" name="Graphic 17">
            <a:extLst>
              <a:ext uri="{FF2B5EF4-FFF2-40B4-BE49-F238E27FC236}">
                <a16:creationId xmlns:a16="http://schemas.microsoft.com/office/drawing/2014/main" id="{32ABDB68-6B26-68B8-AF76-8FFE1B10D7E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24000" y="975377"/>
            <a:ext cx="288000" cy="288000"/>
          </a:xfrm>
          <a:prstGeom prst="rect">
            <a:avLst/>
          </a:prstGeom>
        </p:spPr>
      </p:pic>
      <p:pic>
        <p:nvPicPr>
          <p:cNvPr id="19" name="Graphic 18">
            <a:extLst>
              <a:ext uri="{FF2B5EF4-FFF2-40B4-BE49-F238E27FC236}">
                <a16:creationId xmlns:a16="http://schemas.microsoft.com/office/drawing/2014/main" id="{CF9F7BE7-E94B-C18F-317D-2B92BD04838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448000" y="975377"/>
            <a:ext cx="288000" cy="288000"/>
          </a:xfrm>
          <a:prstGeom prst="rect">
            <a:avLst/>
          </a:prstGeom>
        </p:spPr>
      </p:pic>
      <p:pic>
        <p:nvPicPr>
          <p:cNvPr id="20" name="Graphic 19">
            <a:extLst>
              <a:ext uri="{FF2B5EF4-FFF2-40B4-BE49-F238E27FC236}">
                <a16:creationId xmlns:a16="http://schemas.microsoft.com/office/drawing/2014/main" id="{408301AA-32F1-7A31-7062-942517842B7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975377"/>
            <a:ext cx="288000" cy="288000"/>
          </a:xfrm>
          <a:prstGeom prst="rect">
            <a:avLst/>
          </a:prstGeom>
        </p:spPr>
      </p:pic>
      <p:pic>
        <p:nvPicPr>
          <p:cNvPr id="21" name="Graphic 20">
            <a:extLst>
              <a:ext uri="{FF2B5EF4-FFF2-40B4-BE49-F238E27FC236}">
                <a16:creationId xmlns:a16="http://schemas.microsoft.com/office/drawing/2014/main" id="{041FA470-AF1D-5665-C5C9-FF2B3456E19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696000" y="975377"/>
            <a:ext cx="288000" cy="288000"/>
          </a:xfrm>
          <a:prstGeom prst="rect">
            <a:avLst/>
          </a:prstGeom>
        </p:spPr>
      </p:pic>
      <p:pic>
        <p:nvPicPr>
          <p:cNvPr id="22" name="Graphic 21">
            <a:extLst>
              <a:ext uri="{FF2B5EF4-FFF2-40B4-BE49-F238E27FC236}">
                <a16:creationId xmlns:a16="http://schemas.microsoft.com/office/drawing/2014/main" id="{B8A6C1DA-B76A-0C8A-626B-62D2019EB58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320000" y="975377"/>
            <a:ext cx="288000" cy="288000"/>
          </a:xfrm>
          <a:prstGeom prst="rect">
            <a:avLst/>
          </a:prstGeom>
        </p:spPr>
      </p:pic>
      <p:pic>
        <p:nvPicPr>
          <p:cNvPr id="23" name="Graphic 22">
            <a:extLst>
              <a:ext uri="{FF2B5EF4-FFF2-40B4-BE49-F238E27FC236}">
                <a16:creationId xmlns:a16="http://schemas.microsoft.com/office/drawing/2014/main" id="{46AB3EF1-8C58-76E3-31AD-AC815363F9A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44000" y="975377"/>
            <a:ext cx="288000" cy="288000"/>
          </a:xfrm>
          <a:prstGeom prst="rect">
            <a:avLst/>
          </a:prstGeom>
        </p:spPr>
      </p:pic>
      <p:pic>
        <p:nvPicPr>
          <p:cNvPr id="24" name="Graphic 23">
            <a:extLst>
              <a:ext uri="{FF2B5EF4-FFF2-40B4-BE49-F238E27FC236}">
                <a16:creationId xmlns:a16="http://schemas.microsoft.com/office/drawing/2014/main" id="{8BE3EF08-C83E-1ADD-3424-0A99C1B933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1568000" y="975377"/>
            <a:ext cx="288000" cy="288000"/>
          </a:xfrm>
          <a:prstGeom prst="rect">
            <a:avLst/>
          </a:prstGeom>
        </p:spPr>
      </p:pic>
      <p:pic>
        <p:nvPicPr>
          <p:cNvPr id="25" name="Graphic 24">
            <a:extLst>
              <a:ext uri="{FF2B5EF4-FFF2-40B4-BE49-F238E27FC236}">
                <a16:creationId xmlns:a16="http://schemas.microsoft.com/office/drawing/2014/main" id="{6A2C0415-3A97-5CF0-E1E1-6388876044C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36000" y="422488"/>
            <a:ext cx="288000" cy="288000"/>
          </a:xfrm>
          <a:prstGeom prst="rect">
            <a:avLst/>
          </a:prstGeom>
        </p:spPr>
      </p:pic>
      <p:pic>
        <p:nvPicPr>
          <p:cNvPr id="26" name="Graphic 25">
            <a:extLst>
              <a:ext uri="{FF2B5EF4-FFF2-40B4-BE49-F238E27FC236}">
                <a16:creationId xmlns:a16="http://schemas.microsoft.com/office/drawing/2014/main" id="{36E4356A-6DDC-DDB7-B0F5-AD6D8A0E649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60000" y="422488"/>
            <a:ext cx="288000" cy="288000"/>
          </a:xfrm>
          <a:prstGeom prst="rect">
            <a:avLst/>
          </a:prstGeom>
        </p:spPr>
      </p:pic>
      <p:pic>
        <p:nvPicPr>
          <p:cNvPr id="27" name="Graphic 26">
            <a:extLst>
              <a:ext uri="{FF2B5EF4-FFF2-40B4-BE49-F238E27FC236}">
                <a16:creationId xmlns:a16="http://schemas.microsoft.com/office/drawing/2014/main" id="{97AFC7DC-8E04-AA19-9127-CE3E7C26FED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584000" y="422488"/>
            <a:ext cx="288000" cy="288000"/>
          </a:xfrm>
          <a:prstGeom prst="rect">
            <a:avLst/>
          </a:prstGeom>
        </p:spPr>
      </p:pic>
      <p:pic>
        <p:nvPicPr>
          <p:cNvPr id="28" name="Graphic 27">
            <a:extLst>
              <a:ext uri="{FF2B5EF4-FFF2-40B4-BE49-F238E27FC236}">
                <a16:creationId xmlns:a16="http://schemas.microsoft.com/office/drawing/2014/main" id="{1D51E6C6-D296-1871-561F-EB3BE319539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208000" y="422488"/>
            <a:ext cx="288000" cy="288000"/>
          </a:xfrm>
          <a:prstGeom prst="rect">
            <a:avLst/>
          </a:prstGeom>
        </p:spPr>
      </p:pic>
      <p:pic>
        <p:nvPicPr>
          <p:cNvPr id="29" name="Graphic 28">
            <a:extLst>
              <a:ext uri="{FF2B5EF4-FFF2-40B4-BE49-F238E27FC236}">
                <a16:creationId xmlns:a16="http://schemas.microsoft.com/office/drawing/2014/main" id="{D25D9552-A76D-209B-AF2C-8694239BA8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32000" y="422488"/>
            <a:ext cx="288000" cy="288000"/>
          </a:xfrm>
          <a:prstGeom prst="rect">
            <a:avLst/>
          </a:prstGeom>
        </p:spPr>
      </p:pic>
      <p:pic>
        <p:nvPicPr>
          <p:cNvPr id="30" name="Graphic 29">
            <a:extLst>
              <a:ext uri="{FF2B5EF4-FFF2-40B4-BE49-F238E27FC236}">
                <a16:creationId xmlns:a16="http://schemas.microsoft.com/office/drawing/2014/main" id="{15EE0039-93C7-0049-8E9C-809A5097EE8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456000" y="422488"/>
            <a:ext cx="288000" cy="288000"/>
          </a:xfrm>
          <a:prstGeom prst="rect">
            <a:avLst/>
          </a:prstGeom>
        </p:spPr>
      </p:pic>
      <p:pic>
        <p:nvPicPr>
          <p:cNvPr id="31" name="Graphic 30">
            <a:extLst>
              <a:ext uri="{FF2B5EF4-FFF2-40B4-BE49-F238E27FC236}">
                <a16:creationId xmlns:a16="http://schemas.microsoft.com/office/drawing/2014/main" id="{ABA26BC5-14FA-37A6-6AA6-10532A330EA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080000" y="422488"/>
            <a:ext cx="288000" cy="288000"/>
          </a:xfrm>
          <a:prstGeom prst="rect">
            <a:avLst/>
          </a:prstGeom>
        </p:spPr>
      </p:pic>
      <p:pic>
        <p:nvPicPr>
          <p:cNvPr id="32" name="Graphic 31">
            <a:extLst>
              <a:ext uri="{FF2B5EF4-FFF2-40B4-BE49-F238E27FC236}">
                <a16:creationId xmlns:a16="http://schemas.microsoft.com/office/drawing/2014/main" id="{FCA59A3D-EAE8-9E5D-F72A-CD2F90CEDEA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704000" y="422488"/>
            <a:ext cx="288000" cy="288000"/>
          </a:xfrm>
          <a:prstGeom prst="rect">
            <a:avLst/>
          </a:prstGeom>
        </p:spPr>
      </p:pic>
      <p:pic>
        <p:nvPicPr>
          <p:cNvPr id="33" name="Graphic 32">
            <a:extLst>
              <a:ext uri="{FF2B5EF4-FFF2-40B4-BE49-F238E27FC236}">
                <a16:creationId xmlns:a16="http://schemas.microsoft.com/office/drawing/2014/main" id="{4204784C-F6B6-35F0-99E4-6766FEFBD239}"/>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328000" y="422488"/>
            <a:ext cx="288000" cy="288000"/>
          </a:xfrm>
          <a:prstGeom prst="rect">
            <a:avLst/>
          </a:prstGeom>
        </p:spPr>
      </p:pic>
      <p:pic>
        <p:nvPicPr>
          <p:cNvPr id="34" name="Graphic 33">
            <a:extLst>
              <a:ext uri="{FF2B5EF4-FFF2-40B4-BE49-F238E27FC236}">
                <a16:creationId xmlns:a16="http://schemas.microsoft.com/office/drawing/2014/main" id="{90DCC914-1905-32AB-33D5-1D69474CA96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952000" y="422488"/>
            <a:ext cx="288000" cy="288000"/>
          </a:xfrm>
          <a:prstGeom prst="rect">
            <a:avLst/>
          </a:prstGeom>
        </p:spPr>
      </p:pic>
      <p:pic>
        <p:nvPicPr>
          <p:cNvPr id="35" name="Graphic 34">
            <a:extLst>
              <a:ext uri="{FF2B5EF4-FFF2-40B4-BE49-F238E27FC236}">
                <a16:creationId xmlns:a16="http://schemas.microsoft.com/office/drawing/2014/main" id="{FCF4F027-82C0-3AF7-9A57-18D5E6B55BF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576000" y="422488"/>
            <a:ext cx="288000" cy="288000"/>
          </a:xfrm>
          <a:prstGeom prst="rect">
            <a:avLst/>
          </a:prstGeom>
        </p:spPr>
      </p:pic>
      <p:pic>
        <p:nvPicPr>
          <p:cNvPr id="36" name="Graphic 35">
            <a:extLst>
              <a:ext uri="{FF2B5EF4-FFF2-40B4-BE49-F238E27FC236}">
                <a16:creationId xmlns:a16="http://schemas.microsoft.com/office/drawing/2014/main" id="{6B74BC46-9A75-98C6-0093-5C514A6554F5}"/>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7200000" y="422488"/>
            <a:ext cx="288000" cy="288000"/>
          </a:xfrm>
          <a:prstGeom prst="rect">
            <a:avLst/>
          </a:prstGeom>
        </p:spPr>
      </p:pic>
      <p:pic>
        <p:nvPicPr>
          <p:cNvPr id="37" name="Graphic 36">
            <a:extLst>
              <a:ext uri="{FF2B5EF4-FFF2-40B4-BE49-F238E27FC236}">
                <a16:creationId xmlns:a16="http://schemas.microsoft.com/office/drawing/2014/main" id="{81FCB951-D861-93F0-B7D3-4D7C92E6C7E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000" y="422488"/>
            <a:ext cx="288000" cy="288000"/>
          </a:xfrm>
          <a:prstGeom prst="rect">
            <a:avLst/>
          </a:prstGeom>
        </p:spPr>
      </p:pic>
      <p:pic>
        <p:nvPicPr>
          <p:cNvPr id="38" name="Graphic 37">
            <a:extLst>
              <a:ext uri="{FF2B5EF4-FFF2-40B4-BE49-F238E27FC236}">
                <a16:creationId xmlns:a16="http://schemas.microsoft.com/office/drawing/2014/main" id="{9A391D3C-36BF-F700-B5C2-A72078171C0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48000" y="422488"/>
            <a:ext cx="288000" cy="288000"/>
          </a:xfrm>
          <a:prstGeom prst="rect">
            <a:avLst/>
          </a:prstGeom>
        </p:spPr>
      </p:pic>
      <p:pic>
        <p:nvPicPr>
          <p:cNvPr id="39" name="Graphic 38">
            <a:extLst>
              <a:ext uri="{FF2B5EF4-FFF2-40B4-BE49-F238E27FC236}">
                <a16:creationId xmlns:a16="http://schemas.microsoft.com/office/drawing/2014/main" id="{752462B0-AA45-DC80-8939-DEBBED4AC5B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72000" y="422488"/>
            <a:ext cx="288000" cy="288000"/>
          </a:xfrm>
          <a:prstGeom prst="rect">
            <a:avLst/>
          </a:prstGeom>
        </p:spPr>
      </p:pic>
      <p:pic>
        <p:nvPicPr>
          <p:cNvPr id="40" name="Graphic 39">
            <a:extLst>
              <a:ext uri="{FF2B5EF4-FFF2-40B4-BE49-F238E27FC236}">
                <a16:creationId xmlns:a16="http://schemas.microsoft.com/office/drawing/2014/main" id="{E53DACE1-DF65-5A46-575E-A063C11C8B64}"/>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696000" y="422488"/>
            <a:ext cx="288000" cy="288000"/>
          </a:xfrm>
          <a:prstGeom prst="rect">
            <a:avLst/>
          </a:prstGeom>
        </p:spPr>
      </p:pic>
      <p:pic>
        <p:nvPicPr>
          <p:cNvPr id="41" name="Graphic 40">
            <a:extLst>
              <a:ext uri="{FF2B5EF4-FFF2-40B4-BE49-F238E27FC236}">
                <a16:creationId xmlns:a16="http://schemas.microsoft.com/office/drawing/2014/main" id="{C5007C92-4E89-3863-52AB-2F839457C8B1}"/>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320000" y="422488"/>
            <a:ext cx="288000" cy="288000"/>
          </a:xfrm>
          <a:prstGeom prst="rect">
            <a:avLst/>
          </a:prstGeom>
        </p:spPr>
      </p:pic>
      <p:pic>
        <p:nvPicPr>
          <p:cNvPr id="42" name="Graphic 41">
            <a:extLst>
              <a:ext uri="{FF2B5EF4-FFF2-40B4-BE49-F238E27FC236}">
                <a16:creationId xmlns:a16="http://schemas.microsoft.com/office/drawing/2014/main" id="{DD23FD26-9B1C-63B4-1517-78C9EB47A047}"/>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0944000" y="422488"/>
            <a:ext cx="288000" cy="288000"/>
          </a:xfrm>
          <a:prstGeom prst="rect">
            <a:avLst/>
          </a:prstGeom>
        </p:spPr>
      </p:pic>
      <p:pic>
        <p:nvPicPr>
          <p:cNvPr id="43" name="Graphic 42">
            <a:extLst>
              <a:ext uri="{FF2B5EF4-FFF2-40B4-BE49-F238E27FC236}">
                <a16:creationId xmlns:a16="http://schemas.microsoft.com/office/drawing/2014/main" id="{1205CA47-75B0-F92E-18C7-44CB807D6B7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568000" y="422488"/>
            <a:ext cx="288000" cy="288000"/>
          </a:xfrm>
          <a:prstGeom prst="rect">
            <a:avLst/>
          </a:prstGeom>
        </p:spPr>
      </p:pic>
      <p:sp>
        <p:nvSpPr>
          <p:cNvPr id="44" name="TextBox 43">
            <a:extLst>
              <a:ext uri="{FF2B5EF4-FFF2-40B4-BE49-F238E27FC236}">
                <a16:creationId xmlns:a16="http://schemas.microsoft.com/office/drawing/2014/main" id="{27923046-3449-56EC-A830-9685E1DBD3F0}"/>
              </a:ext>
            </a:extLst>
          </p:cNvPr>
          <p:cNvSpPr txBox="1"/>
          <p:nvPr/>
        </p:nvSpPr>
        <p:spPr>
          <a:xfrm>
            <a:off x="0" y="0"/>
            <a:ext cx="3237396" cy="369332"/>
          </a:xfrm>
          <a:prstGeom prst="rect">
            <a:avLst/>
          </a:prstGeom>
          <a:noFill/>
        </p:spPr>
        <p:txBody>
          <a:bodyPr wrap="square" rtlCol="0">
            <a:spAutoFit/>
          </a:bodyPr>
          <a:lstStyle/>
          <a:p>
            <a:r>
              <a:rPr lang="en-GB"/>
              <a:t>Compute</a:t>
            </a:r>
          </a:p>
        </p:txBody>
      </p:sp>
      <p:pic>
        <p:nvPicPr>
          <p:cNvPr id="45" name="Graphic 44">
            <a:extLst>
              <a:ext uri="{FF2B5EF4-FFF2-40B4-BE49-F238E27FC236}">
                <a16:creationId xmlns:a16="http://schemas.microsoft.com/office/drawing/2014/main" id="{B1C9110A-2254-C719-950F-FC204C11BD34}"/>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336000" y="1871339"/>
            <a:ext cx="288000" cy="288000"/>
          </a:xfrm>
          <a:prstGeom prst="rect">
            <a:avLst/>
          </a:prstGeom>
        </p:spPr>
      </p:pic>
      <p:pic>
        <p:nvPicPr>
          <p:cNvPr id="46" name="Graphic 45">
            <a:extLst>
              <a:ext uri="{FF2B5EF4-FFF2-40B4-BE49-F238E27FC236}">
                <a16:creationId xmlns:a16="http://schemas.microsoft.com/office/drawing/2014/main" id="{0D0C2237-C50D-D738-CA3D-8E3B9D5C2E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96000" y="1903089"/>
            <a:ext cx="288000" cy="288000"/>
          </a:xfrm>
          <a:prstGeom prst="rect">
            <a:avLst/>
          </a:prstGeom>
        </p:spPr>
      </p:pic>
      <p:pic>
        <p:nvPicPr>
          <p:cNvPr id="47" name="Graphic 46">
            <a:extLst>
              <a:ext uri="{FF2B5EF4-FFF2-40B4-BE49-F238E27FC236}">
                <a16:creationId xmlns:a16="http://schemas.microsoft.com/office/drawing/2014/main" id="{A1011B0C-82CE-B434-5D66-9EBA505D941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456000" y="1903089"/>
            <a:ext cx="288000" cy="288000"/>
          </a:xfrm>
          <a:prstGeom prst="rect">
            <a:avLst/>
          </a:prstGeom>
        </p:spPr>
      </p:pic>
      <p:pic>
        <p:nvPicPr>
          <p:cNvPr id="48" name="Graphic 47">
            <a:extLst>
              <a:ext uri="{FF2B5EF4-FFF2-40B4-BE49-F238E27FC236}">
                <a16:creationId xmlns:a16="http://schemas.microsoft.com/office/drawing/2014/main" id="{7F92607C-CA20-B112-2BAC-4D2017D539B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016000" y="1903089"/>
            <a:ext cx="288000" cy="288000"/>
          </a:xfrm>
          <a:prstGeom prst="rect">
            <a:avLst/>
          </a:prstGeom>
        </p:spPr>
      </p:pic>
      <p:pic>
        <p:nvPicPr>
          <p:cNvPr id="49" name="Graphic 48">
            <a:extLst>
              <a:ext uri="{FF2B5EF4-FFF2-40B4-BE49-F238E27FC236}">
                <a16:creationId xmlns:a16="http://schemas.microsoft.com/office/drawing/2014/main" id="{E3ABA4E1-4F18-F07B-7132-60D52E7F5DC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576000" y="1903089"/>
            <a:ext cx="288000" cy="288000"/>
          </a:xfrm>
          <a:prstGeom prst="rect">
            <a:avLst/>
          </a:prstGeom>
        </p:spPr>
      </p:pic>
      <p:pic>
        <p:nvPicPr>
          <p:cNvPr id="50" name="Graphic 49">
            <a:extLst>
              <a:ext uri="{FF2B5EF4-FFF2-40B4-BE49-F238E27FC236}">
                <a16:creationId xmlns:a16="http://schemas.microsoft.com/office/drawing/2014/main" id="{D24A8CE7-D590-4EE3-7754-D0786AEB16A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136000" y="1903089"/>
            <a:ext cx="288000" cy="288000"/>
          </a:xfrm>
          <a:prstGeom prst="rect">
            <a:avLst/>
          </a:prstGeom>
        </p:spPr>
      </p:pic>
      <p:pic>
        <p:nvPicPr>
          <p:cNvPr id="51" name="Graphic 50">
            <a:extLst>
              <a:ext uri="{FF2B5EF4-FFF2-40B4-BE49-F238E27FC236}">
                <a16:creationId xmlns:a16="http://schemas.microsoft.com/office/drawing/2014/main" id="{BCE2C6F1-1F06-75BA-72DC-CB266F1CC799}"/>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696000" y="1903089"/>
            <a:ext cx="288000" cy="288000"/>
          </a:xfrm>
          <a:prstGeom prst="rect">
            <a:avLst/>
          </a:prstGeom>
        </p:spPr>
      </p:pic>
      <p:sp>
        <p:nvSpPr>
          <p:cNvPr id="52" name="TextBox 51">
            <a:extLst>
              <a:ext uri="{FF2B5EF4-FFF2-40B4-BE49-F238E27FC236}">
                <a16:creationId xmlns:a16="http://schemas.microsoft.com/office/drawing/2014/main" id="{9338B549-F88A-3A69-413F-0A839B3D74E4}"/>
              </a:ext>
            </a:extLst>
          </p:cNvPr>
          <p:cNvSpPr txBox="1"/>
          <p:nvPr/>
        </p:nvSpPr>
        <p:spPr>
          <a:xfrm>
            <a:off x="0" y="1382692"/>
            <a:ext cx="3237396" cy="369332"/>
          </a:xfrm>
          <a:prstGeom prst="rect">
            <a:avLst/>
          </a:prstGeom>
          <a:noFill/>
        </p:spPr>
        <p:txBody>
          <a:bodyPr wrap="square" rtlCol="0">
            <a:spAutoFit/>
          </a:bodyPr>
          <a:lstStyle/>
          <a:p>
            <a:r>
              <a:rPr lang="en-GB"/>
              <a:t>Containers</a:t>
            </a:r>
          </a:p>
        </p:txBody>
      </p:sp>
      <p:pic>
        <p:nvPicPr>
          <p:cNvPr id="53" name="Graphic 52">
            <a:extLst>
              <a:ext uri="{FF2B5EF4-FFF2-40B4-BE49-F238E27FC236}">
                <a16:creationId xmlns:a16="http://schemas.microsoft.com/office/drawing/2014/main" id="{BA948A0E-7FE1-BED9-D029-AE292F21590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08889" y="2782917"/>
            <a:ext cx="252000" cy="252000"/>
          </a:xfrm>
          <a:prstGeom prst="rect">
            <a:avLst/>
          </a:prstGeom>
        </p:spPr>
      </p:pic>
      <p:pic>
        <p:nvPicPr>
          <p:cNvPr id="54" name="Graphic 53">
            <a:extLst>
              <a:ext uri="{FF2B5EF4-FFF2-40B4-BE49-F238E27FC236}">
                <a16:creationId xmlns:a16="http://schemas.microsoft.com/office/drawing/2014/main" id="{6C78DC2E-85E6-C95D-3BFD-0D130A79EB4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669778" y="2782917"/>
            <a:ext cx="252000" cy="252000"/>
          </a:xfrm>
          <a:prstGeom prst="rect">
            <a:avLst/>
          </a:prstGeom>
        </p:spPr>
      </p:pic>
      <p:pic>
        <p:nvPicPr>
          <p:cNvPr id="55" name="Graphic 54">
            <a:extLst>
              <a:ext uri="{FF2B5EF4-FFF2-40B4-BE49-F238E27FC236}">
                <a16:creationId xmlns:a16="http://schemas.microsoft.com/office/drawing/2014/main" id="{967F8F69-5B96-A320-153E-0E903DCAB6BC}"/>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130667" y="2782917"/>
            <a:ext cx="252000" cy="252000"/>
          </a:xfrm>
          <a:prstGeom prst="rect">
            <a:avLst/>
          </a:prstGeom>
        </p:spPr>
      </p:pic>
      <p:pic>
        <p:nvPicPr>
          <p:cNvPr id="56" name="Graphic 55">
            <a:extLst>
              <a:ext uri="{FF2B5EF4-FFF2-40B4-BE49-F238E27FC236}">
                <a16:creationId xmlns:a16="http://schemas.microsoft.com/office/drawing/2014/main" id="{D9217F1E-EFCC-EDE4-5356-8F660635BB8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591556" y="2782917"/>
            <a:ext cx="252000" cy="252000"/>
          </a:xfrm>
          <a:prstGeom prst="rect">
            <a:avLst/>
          </a:prstGeom>
        </p:spPr>
      </p:pic>
      <p:pic>
        <p:nvPicPr>
          <p:cNvPr id="57" name="Graphic 56">
            <a:extLst>
              <a:ext uri="{FF2B5EF4-FFF2-40B4-BE49-F238E27FC236}">
                <a16:creationId xmlns:a16="http://schemas.microsoft.com/office/drawing/2014/main" id="{F01CEE5F-1624-A2DE-D53F-14045268C02B}"/>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052445" y="2782917"/>
            <a:ext cx="252000" cy="252000"/>
          </a:xfrm>
          <a:prstGeom prst="rect">
            <a:avLst/>
          </a:prstGeom>
        </p:spPr>
      </p:pic>
      <p:pic>
        <p:nvPicPr>
          <p:cNvPr id="58" name="Graphic 57">
            <a:extLst>
              <a:ext uri="{FF2B5EF4-FFF2-40B4-BE49-F238E27FC236}">
                <a16:creationId xmlns:a16="http://schemas.microsoft.com/office/drawing/2014/main" id="{DEEE9879-AC41-66E3-D521-1066B1CB755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2513334" y="2782917"/>
            <a:ext cx="252000" cy="252000"/>
          </a:xfrm>
          <a:prstGeom prst="rect">
            <a:avLst/>
          </a:prstGeom>
        </p:spPr>
      </p:pic>
      <p:pic>
        <p:nvPicPr>
          <p:cNvPr id="59" name="Graphic 58">
            <a:extLst>
              <a:ext uri="{FF2B5EF4-FFF2-40B4-BE49-F238E27FC236}">
                <a16:creationId xmlns:a16="http://schemas.microsoft.com/office/drawing/2014/main" id="{97C5BCA9-79E1-6A79-5D74-FEBCFAD746A1}"/>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2974223" y="2782917"/>
            <a:ext cx="252000" cy="252000"/>
          </a:xfrm>
          <a:prstGeom prst="rect">
            <a:avLst/>
          </a:prstGeom>
        </p:spPr>
      </p:pic>
      <p:pic>
        <p:nvPicPr>
          <p:cNvPr id="60" name="Graphic 59">
            <a:extLst>
              <a:ext uri="{FF2B5EF4-FFF2-40B4-BE49-F238E27FC236}">
                <a16:creationId xmlns:a16="http://schemas.microsoft.com/office/drawing/2014/main" id="{10467422-939A-B8F4-3F60-8211124E17E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3435112" y="2782917"/>
            <a:ext cx="252000" cy="252000"/>
          </a:xfrm>
          <a:prstGeom prst="rect">
            <a:avLst/>
          </a:prstGeom>
        </p:spPr>
      </p:pic>
      <p:pic>
        <p:nvPicPr>
          <p:cNvPr id="61" name="Graphic 60">
            <a:extLst>
              <a:ext uri="{FF2B5EF4-FFF2-40B4-BE49-F238E27FC236}">
                <a16:creationId xmlns:a16="http://schemas.microsoft.com/office/drawing/2014/main" id="{71934D28-77FF-B2DF-BA99-552A4501B221}"/>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896001" y="2782917"/>
            <a:ext cx="252000" cy="252000"/>
          </a:xfrm>
          <a:prstGeom prst="rect">
            <a:avLst/>
          </a:prstGeom>
        </p:spPr>
      </p:pic>
      <p:pic>
        <p:nvPicPr>
          <p:cNvPr id="62" name="Graphic 61">
            <a:extLst>
              <a:ext uri="{FF2B5EF4-FFF2-40B4-BE49-F238E27FC236}">
                <a16:creationId xmlns:a16="http://schemas.microsoft.com/office/drawing/2014/main" id="{525FFB7F-A261-6721-BDD2-96C3996C781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356890" y="2782917"/>
            <a:ext cx="252000" cy="252000"/>
          </a:xfrm>
          <a:prstGeom prst="rect">
            <a:avLst/>
          </a:prstGeom>
        </p:spPr>
      </p:pic>
      <p:pic>
        <p:nvPicPr>
          <p:cNvPr id="63" name="Graphic 62">
            <a:extLst>
              <a:ext uri="{FF2B5EF4-FFF2-40B4-BE49-F238E27FC236}">
                <a16:creationId xmlns:a16="http://schemas.microsoft.com/office/drawing/2014/main" id="{B258A253-FB75-573B-6EB3-95466D1E875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817779" y="2782917"/>
            <a:ext cx="252000" cy="252000"/>
          </a:xfrm>
          <a:prstGeom prst="rect">
            <a:avLst/>
          </a:prstGeom>
        </p:spPr>
      </p:pic>
      <p:pic>
        <p:nvPicPr>
          <p:cNvPr id="64" name="Graphic 63">
            <a:extLst>
              <a:ext uri="{FF2B5EF4-FFF2-40B4-BE49-F238E27FC236}">
                <a16:creationId xmlns:a16="http://schemas.microsoft.com/office/drawing/2014/main" id="{B9C8ABBD-FFB9-C001-A392-8C89043A230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278668" y="2782917"/>
            <a:ext cx="252000" cy="252000"/>
          </a:xfrm>
          <a:prstGeom prst="rect">
            <a:avLst/>
          </a:prstGeom>
        </p:spPr>
      </p:pic>
      <p:pic>
        <p:nvPicPr>
          <p:cNvPr id="65" name="Graphic 64">
            <a:extLst>
              <a:ext uri="{FF2B5EF4-FFF2-40B4-BE49-F238E27FC236}">
                <a16:creationId xmlns:a16="http://schemas.microsoft.com/office/drawing/2014/main" id="{F1C18E67-54DA-60A7-F0A8-E38DB9FA0B47}"/>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739557" y="2782917"/>
            <a:ext cx="252000" cy="252000"/>
          </a:xfrm>
          <a:prstGeom prst="rect">
            <a:avLst/>
          </a:prstGeom>
        </p:spPr>
      </p:pic>
      <p:pic>
        <p:nvPicPr>
          <p:cNvPr id="66" name="Graphic 65">
            <a:extLst>
              <a:ext uri="{FF2B5EF4-FFF2-40B4-BE49-F238E27FC236}">
                <a16:creationId xmlns:a16="http://schemas.microsoft.com/office/drawing/2014/main" id="{30A9F5C9-8645-0B03-1D8B-F75DB975B0A8}"/>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200446" y="2782917"/>
            <a:ext cx="252000" cy="252000"/>
          </a:xfrm>
          <a:prstGeom prst="rect">
            <a:avLst/>
          </a:prstGeom>
        </p:spPr>
      </p:pic>
      <p:pic>
        <p:nvPicPr>
          <p:cNvPr id="67" name="Graphic 66">
            <a:extLst>
              <a:ext uri="{FF2B5EF4-FFF2-40B4-BE49-F238E27FC236}">
                <a16:creationId xmlns:a16="http://schemas.microsoft.com/office/drawing/2014/main" id="{8B07F7D0-49D1-090D-EC80-9C10E3B4CCB9}"/>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661335" y="2782917"/>
            <a:ext cx="252000" cy="252000"/>
          </a:xfrm>
          <a:prstGeom prst="rect">
            <a:avLst/>
          </a:prstGeom>
        </p:spPr>
      </p:pic>
      <p:pic>
        <p:nvPicPr>
          <p:cNvPr id="68" name="Graphic 67">
            <a:extLst>
              <a:ext uri="{FF2B5EF4-FFF2-40B4-BE49-F238E27FC236}">
                <a16:creationId xmlns:a16="http://schemas.microsoft.com/office/drawing/2014/main" id="{2D820906-2779-E0C7-D700-B287F4AB50C4}"/>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122224" y="2782917"/>
            <a:ext cx="252000" cy="252000"/>
          </a:xfrm>
          <a:prstGeom prst="rect">
            <a:avLst/>
          </a:prstGeom>
        </p:spPr>
      </p:pic>
      <p:pic>
        <p:nvPicPr>
          <p:cNvPr id="69" name="Graphic 68">
            <a:extLst>
              <a:ext uri="{FF2B5EF4-FFF2-40B4-BE49-F238E27FC236}">
                <a16:creationId xmlns:a16="http://schemas.microsoft.com/office/drawing/2014/main" id="{A8090EA2-8A1F-AEE6-832A-26EA5CD3026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7583113" y="2782917"/>
            <a:ext cx="252000" cy="252000"/>
          </a:xfrm>
          <a:prstGeom prst="rect">
            <a:avLst/>
          </a:prstGeom>
        </p:spPr>
      </p:pic>
      <p:pic>
        <p:nvPicPr>
          <p:cNvPr id="70" name="Graphic 69">
            <a:extLst>
              <a:ext uri="{FF2B5EF4-FFF2-40B4-BE49-F238E27FC236}">
                <a16:creationId xmlns:a16="http://schemas.microsoft.com/office/drawing/2014/main" id="{AB1D152B-DD7A-FC4A-E24D-12A8B627CCD8}"/>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8044002" y="2782917"/>
            <a:ext cx="252000" cy="252000"/>
          </a:xfrm>
          <a:prstGeom prst="rect">
            <a:avLst/>
          </a:prstGeom>
        </p:spPr>
      </p:pic>
      <p:pic>
        <p:nvPicPr>
          <p:cNvPr id="71" name="Graphic 70">
            <a:extLst>
              <a:ext uri="{FF2B5EF4-FFF2-40B4-BE49-F238E27FC236}">
                <a16:creationId xmlns:a16="http://schemas.microsoft.com/office/drawing/2014/main" id="{95C0A273-D3F1-9404-FFF1-2467CF098E4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8504891" y="2782917"/>
            <a:ext cx="252000" cy="252000"/>
          </a:xfrm>
          <a:prstGeom prst="rect">
            <a:avLst/>
          </a:prstGeom>
        </p:spPr>
      </p:pic>
      <p:pic>
        <p:nvPicPr>
          <p:cNvPr id="72" name="Graphic 71">
            <a:extLst>
              <a:ext uri="{FF2B5EF4-FFF2-40B4-BE49-F238E27FC236}">
                <a16:creationId xmlns:a16="http://schemas.microsoft.com/office/drawing/2014/main" id="{7D71BA6B-4967-5E2D-40A4-31B6596B2759}"/>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8965780" y="2782917"/>
            <a:ext cx="252000" cy="252000"/>
          </a:xfrm>
          <a:prstGeom prst="rect">
            <a:avLst/>
          </a:prstGeom>
        </p:spPr>
      </p:pic>
      <p:pic>
        <p:nvPicPr>
          <p:cNvPr id="73" name="Graphic 72">
            <a:extLst>
              <a:ext uri="{FF2B5EF4-FFF2-40B4-BE49-F238E27FC236}">
                <a16:creationId xmlns:a16="http://schemas.microsoft.com/office/drawing/2014/main" id="{88939E89-3BE6-A8D0-BDD0-BC6093D78F4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426669" y="2782917"/>
            <a:ext cx="252000" cy="252000"/>
          </a:xfrm>
          <a:prstGeom prst="rect">
            <a:avLst/>
          </a:prstGeom>
        </p:spPr>
      </p:pic>
      <p:pic>
        <p:nvPicPr>
          <p:cNvPr id="74" name="Graphic 73">
            <a:extLst>
              <a:ext uri="{FF2B5EF4-FFF2-40B4-BE49-F238E27FC236}">
                <a16:creationId xmlns:a16="http://schemas.microsoft.com/office/drawing/2014/main" id="{C296A1A7-8CF2-9CA4-D208-D59E25B2988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887558" y="2782917"/>
            <a:ext cx="252000" cy="252000"/>
          </a:xfrm>
          <a:prstGeom prst="rect">
            <a:avLst/>
          </a:prstGeom>
        </p:spPr>
      </p:pic>
      <p:pic>
        <p:nvPicPr>
          <p:cNvPr id="75" name="Graphic 74">
            <a:extLst>
              <a:ext uri="{FF2B5EF4-FFF2-40B4-BE49-F238E27FC236}">
                <a16:creationId xmlns:a16="http://schemas.microsoft.com/office/drawing/2014/main" id="{32C4D916-FC10-CD5A-AF39-0501B690654D}"/>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0348447" y="2782917"/>
            <a:ext cx="252000" cy="252000"/>
          </a:xfrm>
          <a:prstGeom prst="rect">
            <a:avLst/>
          </a:prstGeom>
        </p:spPr>
      </p:pic>
      <p:pic>
        <p:nvPicPr>
          <p:cNvPr id="76" name="Graphic 75">
            <a:extLst>
              <a:ext uri="{FF2B5EF4-FFF2-40B4-BE49-F238E27FC236}">
                <a16:creationId xmlns:a16="http://schemas.microsoft.com/office/drawing/2014/main" id="{7B22DE66-DA60-EF85-0E48-575AB385F0B2}"/>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10809336" y="2782917"/>
            <a:ext cx="252000" cy="252000"/>
          </a:xfrm>
          <a:prstGeom prst="rect">
            <a:avLst/>
          </a:prstGeom>
        </p:spPr>
      </p:pic>
      <p:pic>
        <p:nvPicPr>
          <p:cNvPr id="77" name="Graphic 76">
            <a:extLst>
              <a:ext uri="{FF2B5EF4-FFF2-40B4-BE49-F238E27FC236}">
                <a16:creationId xmlns:a16="http://schemas.microsoft.com/office/drawing/2014/main" id="{02875E89-161F-953A-C0CF-0057AA8E1A46}"/>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11270225" y="2782917"/>
            <a:ext cx="252000" cy="252000"/>
          </a:xfrm>
          <a:prstGeom prst="rect">
            <a:avLst/>
          </a:prstGeom>
        </p:spPr>
      </p:pic>
      <p:pic>
        <p:nvPicPr>
          <p:cNvPr id="78" name="Graphic 77">
            <a:extLst>
              <a:ext uri="{FF2B5EF4-FFF2-40B4-BE49-F238E27FC236}">
                <a16:creationId xmlns:a16="http://schemas.microsoft.com/office/drawing/2014/main" id="{F9E62A98-B913-8390-AD14-055B5C47AD2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1731114" y="2782917"/>
            <a:ext cx="252000" cy="252000"/>
          </a:xfrm>
          <a:prstGeom prst="rect">
            <a:avLst/>
          </a:prstGeom>
        </p:spPr>
      </p:pic>
      <p:sp>
        <p:nvSpPr>
          <p:cNvPr id="79" name="TextBox 78">
            <a:extLst>
              <a:ext uri="{FF2B5EF4-FFF2-40B4-BE49-F238E27FC236}">
                <a16:creationId xmlns:a16="http://schemas.microsoft.com/office/drawing/2014/main" id="{0371E52D-06AA-03DF-5D43-27F38DA4449C}"/>
              </a:ext>
            </a:extLst>
          </p:cNvPr>
          <p:cNvSpPr txBox="1"/>
          <p:nvPr/>
        </p:nvSpPr>
        <p:spPr>
          <a:xfrm>
            <a:off x="0" y="2342154"/>
            <a:ext cx="3237396" cy="369332"/>
          </a:xfrm>
          <a:prstGeom prst="rect">
            <a:avLst/>
          </a:prstGeom>
          <a:noFill/>
        </p:spPr>
        <p:txBody>
          <a:bodyPr wrap="square" rtlCol="0">
            <a:spAutoFit/>
          </a:bodyPr>
          <a:lstStyle/>
          <a:p>
            <a:r>
              <a:rPr lang="en-GB"/>
              <a:t>Databases</a:t>
            </a:r>
          </a:p>
        </p:txBody>
      </p:sp>
      <p:pic>
        <p:nvPicPr>
          <p:cNvPr id="80" name="Graphic 79">
            <a:extLst>
              <a:ext uri="{FF2B5EF4-FFF2-40B4-BE49-F238E27FC236}">
                <a16:creationId xmlns:a16="http://schemas.microsoft.com/office/drawing/2014/main" id="{45201F1F-E9E4-3A70-C626-661A77F39AB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68306" y="3580368"/>
            <a:ext cx="252000" cy="252000"/>
          </a:xfrm>
          <a:prstGeom prst="rect">
            <a:avLst/>
          </a:prstGeom>
        </p:spPr>
      </p:pic>
      <p:pic>
        <p:nvPicPr>
          <p:cNvPr id="81" name="Graphic 80">
            <a:extLst>
              <a:ext uri="{FF2B5EF4-FFF2-40B4-BE49-F238E27FC236}">
                <a16:creationId xmlns:a16="http://schemas.microsoft.com/office/drawing/2014/main" id="{AE837F7A-1E45-9FC5-F865-6BC5BA72A0EE}"/>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205306" y="3580368"/>
            <a:ext cx="252000" cy="252000"/>
          </a:xfrm>
          <a:prstGeom prst="rect">
            <a:avLst/>
          </a:prstGeom>
        </p:spPr>
      </p:pic>
      <p:pic>
        <p:nvPicPr>
          <p:cNvPr id="82" name="Graphic 81">
            <a:extLst>
              <a:ext uri="{FF2B5EF4-FFF2-40B4-BE49-F238E27FC236}">
                <a16:creationId xmlns:a16="http://schemas.microsoft.com/office/drawing/2014/main" id="{87D2F995-4ECB-FEB0-B727-98463C19D737}"/>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2242306" y="3580368"/>
            <a:ext cx="252000" cy="252000"/>
          </a:xfrm>
          <a:prstGeom prst="rect">
            <a:avLst/>
          </a:prstGeom>
        </p:spPr>
      </p:pic>
      <p:pic>
        <p:nvPicPr>
          <p:cNvPr id="83" name="Graphic 82">
            <a:extLst>
              <a:ext uri="{FF2B5EF4-FFF2-40B4-BE49-F238E27FC236}">
                <a16:creationId xmlns:a16="http://schemas.microsoft.com/office/drawing/2014/main" id="{4B0A38CE-742E-25D8-DFF3-67B0D1EA0186}"/>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3279306" y="3580368"/>
            <a:ext cx="252000" cy="252000"/>
          </a:xfrm>
          <a:prstGeom prst="rect">
            <a:avLst/>
          </a:prstGeom>
        </p:spPr>
      </p:pic>
      <p:pic>
        <p:nvPicPr>
          <p:cNvPr id="84" name="Graphic 83">
            <a:extLst>
              <a:ext uri="{FF2B5EF4-FFF2-40B4-BE49-F238E27FC236}">
                <a16:creationId xmlns:a16="http://schemas.microsoft.com/office/drawing/2014/main" id="{42C4CBC5-1DB4-EFA9-4788-32148700237E}"/>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316306" y="3580368"/>
            <a:ext cx="252000" cy="252000"/>
          </a:xfrm>
          <a:prstGeom prst="rect">
            <a:avLst/>
          </a:prstGeom>
        </p:spPr>
      </p:pic>
      <p:pic>
        <p:nvPicPr>
          <p:cNvPr id="85" name="Graphic 84">
            <a:extLst>
              <a:ext uri="{FF2B5EF4-FFF2-40B4-BE49-F238E27FC236}">
                <a16:creationId xmlns:a16="http://schemas.microsoft.com/office/drawing/2014/main" id="{FB7CF591-9BF7-CE01-9895-B19F71891862}"/>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353306" y="3580368"/>
            <a:ext cx="252000" cy="252000"/>
          </a:xfrm>
          <a:prstGeom prst="rect">
            <a:avLst/>
          </a:prstGeom>
        </p:spPr>
      </p:pic>
      <p:pic>
        <p:nvPicPr>
          <p:cNvPr id="86" name="Graphic 85">
            <a:extLst>
              <a:ext uri="{FF2B5EF4-FFF2-40B4-BE49-F238E27FC236}">
                <a16:creationId xmlns:a16="http://schemas.microsoft.com/office/drawing/2014/main" id="{75F1A103-42FC-CDF6-5761-8B87C0FAFEE9}"/>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6390306" y="3580368"/>
            <a:ext cx="252000" cy="252000"/>
          </a:xfrm>
          <a:prstGeom prst="rect">
            <a:avLst/>
          </a:prstGeom>
        </p:spPr>
      </p:pic>
      <p:pic>
        <p:nvPicPr>
          <p:cNvPr id="87" name="Graphic 86">
            <a:extLst>
              <a:ext uri="{FF2B5EF4-FFF2-40B4-BE49-F238E27FC236}">
                <a16:creationId xmlns:a16="http://schemas.microsoft.com/office/drawing/2014/main" id="{01E0CAF8-D432-6213-1A92-542922259E5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7427306" y="3580368"/>
            <a:ext cx="252000" cy="252000"/>
          </a:xfrm>
          <a:prstGeom prst="rect">
            <a:avLst/>
          </a:prstGeom>
        </p:spPr>
      </p:pic>
      <p:pic>
        <p:nvPicPr>
          <p:cNvPr id="88" name="Graphic 87">
            <a:extLst>
              <a:ext uri="{FF2B5EF4-FFF2-40B4-BE49-F238E27FC236}">
                <a16:creationId xmlns:a16="http://schemas.microsoft.com/office/drawing/2014/main" id="{4135EE86-B919-7DDC-48E6-466C5FF1B5AC}"/>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8464306" y="3580368"/>
            <a:ext cx="252000" cy="252000"/>
          </a:xfrm>
          <a:prstGeom prst="rect">
            <a:avLst/>
          </a:prstGeom>
        </p:spPr>
      </p:pic>
      <p:pic>
        <p:nvPicPr>
          <p:cNvPr id="89" name="Graphic 88">
            <a:extLst>
              <a:ext uri="{FF2B5EF4-FFF2-40B4-BE49-F238E27FC236}">
                <a16:creationId xmlns:a16="http://schemas.microsoft.com/office/drawing/2014/main" id="{BC87223A-30BA-EAC6-4C6B-983DA1576E01}"/>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01306" y="3580368"/>
            <a:ext cx="252000" cy="252000"/>
          </a:xfrm>
          <a:prstGeom prst="rect">
            <a:avLst/>
          </a:prstGeom>
        </p:spPr>
      </p:pic>
      <p:pic>
        <p:nvPicPr>
          <p:cNvPr id="90" name="Graphic 89">
            <a:extLst>
              <a:ext uri="{FF2B5EF4-FFF2-40B4-BE49-F238E27FC236}">
                <a16:creationId xmlns:a16="http://schemas.microsoft.com/office/drawing/2014/main" id="{32F36FCC-E5E6-630C-EA45-A52433900C4B}"/>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0538306" y="3580368"/>
            <a:ext cx="252000" cy="252000"/>
          </a:xfrm>
          <a:prstGeom prst="rect">
            <a:avLst/>
          </a:prstGeom>
        </p:spPr>
      </p:pic>
      <p:sp>
        <p:nvSpPr>
          <p:cNvPr id="91" name="TextBox 90">
            <a:extLst>
              <a:ext uri="{FF2B5EF4-FFF2-40B4-BE49-F238E27FC236}">
                <a16:creationId xmlns:a16="http://schemas.microsoft.com/office/drawing/2014/main" id="{9355D640-F873-FB54-CC68-D25DFA1675B7}"/>
              </a:ext>
            </a:extLst>
          </p:cNvPr>
          <p:cNvSpPr txBox="1"/>
          <p:nvPr/>
        </p:nvSpPr>
        <p:spPr>
          <a:xfrm>
            <a:off x="0" y="3223986"/>
            <a:ext cx="3237396" cy="369332"/>
          </a:xfrm>
          <a:prstGeom prst="rect">
            <a:avLst/>
          </a:prstGeom>
          <a:noFill/>
        </p:spPr>
        <p:txBody>
          <a:bodyPr wrap="square" rtlCol="0">
            <a:spAutoFit/>
          </a:bodyPr>
          <a:lstStyle/>
          <a:p>
            <a:r>
              <a:rPr lang="en-GB"/>
              <a:t>DevOps</a:t>
            </a:r>
          </a:p>
        </p:txBody>
      </p:sp>
      <p:pic>
        <p:nvPicPr>
          <p:cNvPr id="92" name="Graphic 91">
            <a:extLst>
              <a:ext uri="{FF2B5EF4-FFF2-40B4-BE49-F238E27FC236}">
                <a16:creationId xmlns:a16="http://schemas.microsoft.com/office/drawing/2014/main" id="{0A5C1493-56A6-2493-DF8A-1FF8826ACAE2}"/>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7250" y="4356568"/>
            <a:ext cx="252000" cy="252000"/>
          </a:xfrm>
          <a:prstGeom prst="rect">
            <a:avLst/>
          </a:prstGeom>
        </p:spPr>
      </p:pic>
      <p:pic>
        <p:nvPicPr>
          <p:cNvPr id="93" name="Graphic 92">
            <a:extLst>
              <a:ext uri="{FF2B5EF4-FFF2-40B4-BE49-F238E27FC236}">
                <a16:creationId xmlns:a16="http://schemas.microsoft.com/office/drawing/2014/main" id="{E9B5C18D-BE61-0A14-1929-F69956EA97FE}"/>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266500" y="4356568"/>
            <a:ext cx="252000" cy="252000"/>
          </a:xfrm>
          <a:prstGeom prst="rect">
            <a:avLst/>
          </a:prstGeom>
        </p:spPr>
      </p:pic>
      <p:pic>
        <p:nvPicPr>
          <p:cNvPr id="94" name="Graphic 93">
            <a:extLst>
              <a:ext uri="{FF2B5EF4-FFF2-40B4-BE49-F238E27FC236}">
                <a16:creationId xmlns:a16="http://schemas.microsoft.com/office/drawing/2014/main" id="{BE274410-BC86-D9E1-F513-E183C96B40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525750" y="4356568"/>
            <a:ext cx="252000" cy="252000"/>
          </a:xfrm>
          <a:prstGeom prst="rect">
            <a:avLst/>
          </a:prstGeom>
        </p:spPr>
      </p:pic>
      <p:pic>
        <p:nvPicPr>
          <p:cNvPr id="95" name="Graphic 94">
            <a:extLst>
              <a:ext uri="{FF2B5EF4-FFF2-40B4-BE49-F238E27FC236}">
                <a16:creationId xmlns:a16="http://schemas.microsoft.com/office/drawing/2014/main" id="{1B420914-17D9-7489-F04F-EB6DD037843E}"/>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785000" y="4345935"/>
            <a:ext cx="252000" cy="252000"/>
          </a:xfrm>
          <a:prstGeom prst="rect">
            <a:avLst/>
          </a:prstGeom>
        </p:spPr>
      </p:pic>
      <p:pic>
        <p:nvPicPr>
          <p:cNvPr id="96" name="Graphic 95">
            <a:extLst>
              <a:ext uri="{FF2B5EF4-FFF2-40B4-BE49-F238E27FC236}">
                <a16:creationId xmlns:a16="http://schemas.microsoft.com/office/drawing/2014/main" id="{7ED9AAD6-8221-FE57-E1ED-C625623DA726}"/>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44250" y="4356568"/>
            <a:ext cx="252000" cy="252000"/>
          </a:xfrm>
          <a:prstGeom prst="rect">
            <a:avLst/>
          </a:prstGeom>
        </p:spPr>
      </p:pic>
      <p:pic>
        <p:nvPicPr>
          <p:cNvPr id="97" name="Graphic 96">
            <a:extLst>
              <a:ext uri="{FF2B5EF4-FFF2-40B4-BE49-F238E27FC236}">
                <a16:creationId xmlns:a16="http://schemas.microsoft.com/office/drawing/2014/main" id="{C6988C50-5615-0CA8-790A-C18D50884F63}"/>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303500" y="4356568"/>
            <a:ext cx="252000" cy="252000"/>
          </a:xfrm>
          <a:prstGeom prst="rect">
            <a:avLst/>
          </a:prstGeom>
        </p:spPr>
      </p:pic>
      <p:pic>
        <p:nvPicPr>
          <p:cNvPr id="98" name="Graphic 97">
            <a:extLst>
              <a:ext uri="{FF2B5EF4-FFF2-40B4-BE49-F238E27FC236}">
                <a16:creationId xmlns:a16="http://schemas.microsoft.com/office/drawing/2014/main" id="{A39446CF-59C8-853F-DA5F-31B952C27CC1}"/>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562750" y="4356568"/>
            <a:ext cx="252000" cy="252000"/>
          </a:xfrm>
          <a:prstGeom prst="rect">
            <a:avLst/>
          </a:prstGeom>
        </p:spPr>
      </p:pic>
      <p:pic>
        <p:nvPicPr>
          <p:cNvPr id="99" name="Graphic 98">
            <a:extLst>
              <a:ext uri="{FF2B5EF4-FFF2-40B4-BE49-F238E27FC236}">
                <a16:creationId xmlns:a16="http://schemas.microsoft.com/office/drawing/2014/main" id="{07358CA3-C21D-73E9-3E04-744994442DE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822000" y="4356568"/>
            <a:ext cx="252000" cy="252000"/>
          </a:xfrm>
          <a:prstGeom prst="rect">
            <a:avLst/>
          </a:prstGeom>
        </p:spPr>
      </p:pic>
      <p:pic>
        <p:nvPicPr>
          <p:cNvPr id="100" name="Graphic 99">
            <a:extLst>
              <a:ext uri="{FF2B5EF4-FFF2-40B4-BE49-F238E27FC236}">
                <a16:creationId xmlns:a16="http://schemas.microsoft.com/office/drawing/2014/main" id="{6139E0C2-A374-9484-F6A6-4074072CB172}"/>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2081250" y="4356568"/>
            <a:ext cx="252000" cy="252000"/>
          </a:xfrm>
          <a:prstGeom prst="rect">
            <a:avLst/>
          </a:prstGeom>
        </p:spPr>
      </p:pic>
      <p:pic>
        <p:nvPicPr>
          <p:cNvPr id="101" name="Graphic 100">
            <a:extLst>
              <a:ext uri="{FF2B5EF4-FFF2-40B4-BE49-F238E27FC236}">
                <a16:creationId xmlns:a16="http://schemas.microsoft.com/office/drawing/2014/main" id="{39E32F9B-7470-2E6A-94B5-285D768CE883}"/>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2340500" y="4356568"/>
            <a:ext cx="252000" cy="252000"/>
          </a:xfrm>
          <a:prstGeom prst="rect">
            <a:avLst/>
          </a:prstGeom>
        </p:spPr>
      </p:pic>
      <p:pic>
        <p:nvPicPr>
          <p:cNvPr id="102" name="Graphic 101">
            <a:extLst>
              <a:ext uri="{FF2B5EF4-FFF2-40B4-BE49-F238E27FC236}">
                <a16:creationId xmlns:a16="http://schemas.microsoft.com/office/drawing/2014/main" id="{CC13ECEE-65FD-BCF0-BC07-2F2EB1D257BB}"/>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2599750" y="4356568"/>
            <a:ext cx="252000" cy="252000"/>
          </a:xfrm>
          <a:prstGeom prst="rect">
            <a:avLst/>
          </a:prstGeom>
        </p:spPr>
      </p:pic>
      <p:pic>
        <p:nvPicPr>
          <p:cNvPr id="103" name="Graphic 102">
            <a:extLst>
              <a:ext uri="{FF2B5EF4-FFF2-40B4-BE49-F238E27FC236}">
                <a16:creationId xmlns:a16="http://schemas.microsoft.com/office/drawing/2014/main" id="{7E99C929-C730-D0E8-5E8A-5FAF3182B1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2859000" y="4356568"/>
            <a:ext cx="252000" cy="252000"/>
          </a:xfrm>
          <a:prstGeom prst="rect">
            <a:avLst/>
          </a:prstGeom>
        </p:spPr>
      </p:pic>
      <p:pic>
        <p:nvPicPr>
          <p:cNvPr id="104" name="Graphic 103">
            <a:extLst>
              <a:ext uri="{FF2B5EF4-FFF2-40B4-BE49-F238E27FC236}">
                <a16:creationId xmlns:a16="http://schemas.microsoft.com/office/drawing/2014/main" id="{74ABDE4E-8465-9B49-16D1-ADD2283D143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3118250" y="4356568"/>
            <a:ext cx="252000" cy="252000"/>
          </a:xfrm>
          <a:prstGeom prst="rect">
            <a:avLst/>
          </a:prstGeom>
        </p:spPr>
      </p:pic>
      <p:pic>
        <p:nvPicPr>
          <p:cNvPr id="105" name="Graphic 104">
            <a:extLst>
              <a:ext uri="{FF2B5EF4-FFF2-40B4-BE49-F238E27FC236}">
                <a16:creationId xmlns:a16="http://schemas.microsoft.com/office/drawing/2014/main" id="{3BB3002E-9266-DE51-0EB1-E9F0794D6710}"/>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3377500" y="4356568"/>
            <a:ext cx="252000" cy="252000"/>
          </a:xfrm>
          <a:prstGeom prst="rect">
            <a:avLst/>
          </a:prstGeom>
        </p:spPr>
      </p:pic>
      <p:pic>
        <p:nvPicPr>
          <p:cNvPr id="106" name="Graphic 105">
            <a:extLst>
              <a:ext uri="{FF2B5EF4-FFF2-40B4-BE49-F238E27FC236}">
                <a16:creationId xmlns:a16="http://schemas.microsoft.com/office/drawing/2014/main" id="{70D0CF5E-F711-5603-EB27-AC13EC425AF1}"/>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3636750" y="4356568"/>
            <a:ext cx="252000" cy="252000"/>
          </a:xfrm>
          <a:prstGeom prst="rect">
            <a:avLst/>
          </a:prstGeom>
        </p:spPr>
      </p:pic>
      <p:pic>
        <p:nvPicPr>
          <p:cNvPr id="107" name="Graphic 106">
            <a:extLst>
              <a:ext uri="{FF2B5EF4-FFF2-40B4-BE49-F238E27FC236}">
                <a16:creationId xmlns:a16="http://schemas.microsoft.com/office/drawing/2014/main" id="{97290628-D8AD-36FB-5C87-D88B9F37B0B8}"/>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3896000" y="4356568"/>
            <a:ext cx="252000" cy="252000"/>
          </a:xfrm>
          <a:prstGeom prst="rect">
            <a:avLst/>
          </a:prstGeom>
        </p:spPr>
      </p:pic>
      <p:pic>
        <p:nvPicPr>
          <p:cNvPr id="108" name="Graphic 107">
            <a:extLst>
              <a:ext uri="{FF2B5EF4-FFF2-40B4-BE49-F238E27FC236}">
                <a16:creationId xmlns:a16="http://schemas.microsoft.com/office/drawing/2014/main" id="{EA3832E7-369B-D4E1-132B-38793A20C5AB}"/>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4155250" y="4356568"/>
            <a:ext cx="252000" cy="252000"/>
          </a:xfrm>
          <a:prstGeom prst="rect">
            <a:avLst/>
          </a:prstGeom>
        </p:spPr>
      </p:pic>
      <p:pic>
        <p:nvPicPr>
          <p:cNvPr id="109" name="Graphic 108">
            <a:extLst>
              <a:ext uri="{FF2B5EF4-FFF2-40B4-BE49-F238E27FC236}">
                <a16:creationId xmlns:a16="http://schemas.microsoft.com/office/drawing/2014/main" id="{FAC4C40B-F6F8-F574-E501-1523FC9C5FAD}"/>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4414500" y="4356568"/>
            <a:ext cx="252000" cy="252000"/>
          </a:xfrm>
          <a:prstGeom prst="rect">
            <a:avLst/>
          </a:prstGeom>
        </p:spPr>
      </p:pic>
      <p:pic>
        <p:nvPicPr>
          <p:cNvPr id="110" name="Graphic 109">
            <a:extLst>
              <a:ext uri="{FF2B5EF4-FFF2-40B4-BE49-F238E27FC236}">
                <a16:creationId xmlns:a16="http://schemas.microsoft.com/office/drawing/2014/main" id="{E2FC6E05-4B99-DF5A-D24A-C810D375BB21}"/>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4673750" y="4356568"/>
            <a:ext cx="252000" cy="252000"/>
          </a:xfrm>
          <a:prstGeom prst="rect">
            <a:avLst/>
          </a:prstGeom>
        </p:spPr>
      </p:pic>
      <p:pic>
        <p:nvPicPr>
          <p:cNvPr id="111" name="Graphic 110">
            <a:extLst>
              <a:ext uri="{FF2B5EF4-FFF2-40B4-BE49-F238E27FC236}">
                <a16:creationId xmlns:a16="http://schemas.microsoft.com/office/drawing/2014/main" id="{678C3300-B918-F44C-BB9C-4194CC3F5C68}"/>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933000" y="4356568"/>
            <a:ext cx="252000" cy="252000"/>
          </a:xfrm>
          <a:prstGeom prst="rect">
            <a:avLst/>
          </a:prstGeom>
        </p:spPr>
      </p:pic>
      <p:pic>
        <p:nvPicPr>
          <p:cNvPr id="112" name="Graphic 111">
            <a:extLst>
              <a:ext uri="{FF2B5EF4-FFF2-40B4-BE49-F238E27FC236}">
                <a16:creationId xmlns:a16="http://schemas.microsoft.com/office/drawing/2014/main" id="{5C65F300-C440-4EBC-0095-94B2908F3DF3}"/>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5192250" y="4356568"/>
            <a:ext cx="252000" cy="252000"/>
          </a:xfrm>
          <a:prstGeom prst="rect">
            <a:avLst/>
          </a:prstGeom>
        </p:spPr>
      </p:pic>
      <p:pic>
        <p:nvPicPr>
          <p:cNvPr id="113" name="Graphic 112">
            <a:extLst>
              <a:ext uri="{FF2B5EF4-FFF2-40B4-BE49-F238E27FC236}">
                <a16:creationId xmlns:a16="http://schemas.microsoft.com/office/drawing/2014/main" id="{85D16220-2F6C-3BC5-8A26-1FA8E547FA1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5451500" y="4356568"/>
            <a:ext cx="252000" cy="252000"/>
          </a:xfrm>
          <a:prstGeom prst="rect">
            <a:avLst/>
          </a:prstGeom>
        </p:spPr>
      </p:pic>
      <p:pic>
        <p:nvPicPr>
          <p:cNvPr id="114" name="Graphic 113">
            <a:extLst>
              <a:ext uri="{FF2B5EF4-FFF2-40B4-BE49-F238E27FC236}">
                <a16:creationId xmlns:a16="http://schemas.microsoft.com/office/drawing/2014/main" id="{E8838CAA-D449-1912-EE12-855DF4049626}"/>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5710750" y="4356568"/>
            <a:ext cx="252000" cy="252000"/>
          </a:xfrm>
          <a:prstGeom prst="rect">
            <a:avLst/>
          </a:prstGeom>
        </p:spPr>
      </p:pic>
      <p:pic>
        <p:nvPicPr>
          <p:cNvPr id="115" name="Graphic 114">
            <a:extLst>
              <a:ext uri="{FF2B5EF4-FFF2-40B4-BE49-F238E27FC236}">
                <a16:creationId xmlns:a16="http://schemas.microsoft.com/office/drawing/2014/main" id="{6D082AB3-DE54-413E-920D-2F0CE6FE5E51}"/>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970000" y="4356568"/>
            <a:ext cx="252000" cy="252000"/>
          </a:xfrm>
          <a:prstGeom prst="rect">
            <a:avLst/>
          </a:prstGeom>
        </p:spPr>
      </p:pic>
      <p:pic>
        <p:nvPicPr>
          <p:cNvPr id="116" name="Graphic 115">
            <a:extLst>
              <a:ext uri="{FF2B5EF4-FFF2-40B4-BE49-F238E27FC236}">
                <a16:creationId xmlns:a16="http://schemas.microsoft.com/office/drawing/2014/main" id="{3C278514-1E74-9355-C986-E986BC71B66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6229250" y="4356568"/>
            <a:ext cx="252000" cy="252000"/>
          </a:xfrm>
          <a:prstGeom prst="rect">
            <a:avLst/>
          </a:prstGeom>
        </p:spPr>
      </p:pic>
      <p:pic>
        <p:nvPicPr>
          <p:cNvPr id="117" name="Graphic 116">
            <a:extLst>
              <a:ext uri="{FF2B5EF4-FFF2-40B4-BE49-F238E27FC236}">
                <a16:creationId xmlns:a16="http://schemas.microsoft.com/office/drawing/2014/main" id="{BD8247F5-3CFD-BB3A-6A77-F5F497E52BCC}"/>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6488500" y="4356568"/>
            <a:ext cx="252000" cy="252000"/>
          </a:xfrm>
          <a:prstGeom prst="rect">
            <a:avLst/>
          </a:prstGeom>
        </p:spPr>
      </p:pic>
      <p:pic>
        <p:nvPicPr>
          <p:cNvPr id="118" name="Graphic 117">
            <a:extLst>
              <a:ext uri="{FF2B5EF4-FFF2-40B4-BE49-F238E27FC236}">
                <a16:creationId xmlns:a16="http://schemas.microsoft.com/office/drawing/2014/main" id="{E5F97128-9FC7-16DE-D448-8C27FED06606}"/>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747750" y="4356568"/>
            <a:ext cx="252000" cy="252000"/>
          </a:xfrm>
          <a:prstGeom prst="rect">
            <a:avLst/>
          </a:prstGeom>
        </p:spPr>
      </p:pic>
      <p:pic>
        <p:nvPicPr>
          <p:cNvPr id="119" name="Graphic 118">
            <a:extLst>
              <a:ext uri="{FF2B5EF4-FFF2-40B4-BE49-F238E27FC236}">
                <a16:creationId xmlns:a16="http://schemas.microsoft.com/office/drawing/2014/main" id="{1628BBBA-B503-1AC9-80DB-466A7E0B70A5}"/>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7007000" y="4356568"/>
            <a:ext cx="252000" cy="252000"/>
          </a:xfrm>
          <a:prstGeom prst="rect">
            <a:avLst/>
          </a:prstGeom>
        </p:spPr>
      </p:pic>
      <p:pic>
        <p:nvPicPr>
          <p:cNvPr id="120" name="Graphic 119">
            <a:extLst>
              <a:ext uri="{FF2B5EF4-FFF2-40B4-BE49-F238E27FC236}">
                <a16:creationId xmlns:a16="http://schemas.microsoft.com/office/drawing/2014/main" id="{A19E81C4-FE0F-C2DC-7E33-BBE34C092D91}"/>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7266250" y="4356568"/>
            <a:ext cx="252000" cy="252000"/>
          </a:xfrm>
          <a:prstGeom prst="rect">
            <a:avLst/>
          </a:prstGeom>
        </p:spPr>
      </p:pic>
      <p:pic>
        <p:nvPicPr>
          <p:cNvPr id="121" name="Graphic 120">
            <a:extLst>
              <a:ext uri="{FF2B5EF4-FFF2-40B4-BE49-F238E27FC236}">
                <a16:creationId xmlns:a16="http://schemas.microsoft.com/office/drawing/2014/main" id="{A3427050-37B6-1A49-DE94-B242AA81E3EF}"/>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7525500" y="4356568"/>
            <a:ext cx="252000" cy="252000"/>
          </a:xfrm>
          <a:prstGeom prst="rect">
            <a:avLst/>
          </a:prstGeom>
        </p:spPr>
      </p:pic>
      <p:pic>
        <p:nvPicPr>
          <p:cNvPr id="122" name="Graphic 121">
            <a:extLst>
              <a:ext uri="{FF2B5EF4-FFF2-40B4-BE49-F238E27FC236}">
                <a16:creationId xmlns:a16="http://schemas.microsoft.com/office/drawing/2014/main" id="{0FBDCC4B-6373-DBE5-DCE8-19B2982D23BA}"/>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7784750" y="4356568"/>
            <a:ext cx="252000" cy="252000"/>
          </a:xfrm>
          <a:prstGeom prst="rect">
            <a:avLst/>
          </a:prstGeom>
        </p:spPr>
      </p:pic>
      <p:pic>
        <p:nvPicPr>
          <p:cNvPr id="123" name="Graphic 122">
            <a:extLst>
              <a:ext uri="{FF2B5EF4-FFF2-40B4-BE49-F238E27FC236}">
                <a16:creationId xmlns:a16="http://schemas.microsoft.com/office/drawing/2014/main" id="{0ABF57D4-66F3-A6C3-97DC-FF49B2C1167C}"/>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8044000" y="4356568"/>
            <a:ext cx="252000" cy="252000"/>
          </a:xfrm>
          <a:prstGeom prst="rect">
            <a:avLst/>
          </a:prstGeom>
        </p:spPr>
      </p:pic>
      <p:pic>
        <p:nvPicPr>
          <p:cNvPr id="124" name="Graphic 123">
            <a:extLst>
              <a:ext uri="{FF2B5EF4-FFF2-40B4-BE49-F238E27FC236}">
                <a16:creationId xmlns:a16="http://schemas.microsoft.com/office/drawing/2014/main" id="{5C6D8C51-14B9-A414-86ED-B053A3C13F58}"/>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303250" y="4356568"/>
            <a:ext cx="252000" cy="252000"/>
          </a:xfrm>
          <a:prstGeom prst="rect">
            <a:avLst/>
          </a:prstGeom>
        </p:spPr>
      </p:pic>
      <p:pic>
        <p:nvPicPr>
          <p:cNvPr id="125" name="Graphic 124">
            <a:extLst>
              <a:ext uri="{FF2B5EF4-FFF2-40B4-BE49-F238E27FC236}">
                <a16:creationId xmlns:a16="http://schemas.microsoft.com/office/drawing/2014/main" id="{D83D8C6C-3938-D546-1558-BDF51201FA90}"/>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8562500" y="4356568"/>
            <a:ext cx="252000" cy="252000"/>
          </a:xfrm>
          <a:prstGeom prst="rect">
            <a:avLst/>
          </a:prstGeom>
        </p:spPr>
      </p:pic>
      <p:pic>
        <p:nvPicPr>
          <p:cNvPr id="126" name="Graphic 125">
            <a:extLst>
              <a:ext uri="{FF2B5EF4-FFF2-40B4-BE49-F238E27FC236}">
                <a16:creationId xmlns:a16="http://schemas.microsoft.com/office/drawing/2014/main" id="{594D0EFB-D0E2-5243-5E59-26A6D557F71F}"/>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821750" y="4356568"/>
            <a:ext cx="252000" cy="252000"/>
          </a:xfrm>
          <a:prstGeom prst="rect">
            <a:avLst/>
          </a:prstGeom>
        </p:spPr>
      </p:pic>
      <p:pic>
        <p:nvPicPr>
          <p:cNvPr id="127" name="Graphic 126">
            <a:extLst>
              <a:ext uri="{FF2B5EF4-FFF2-40B4-BE49-F238E27FC236}">
                <a16:creationId xmlns:a16="http://schemas.microsoft.com/office/drawing/2014/main" id="{CB14641D-91B5-87D1-D724-1D0BA2325516}"/>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9081000" y="4356568"/>
            <a:ext cx="252000" cy="252000"/>
          </a:xfrm>
          <a:prstGeom prst="rect">
            <a:avLst/>
          </a:prstGeom>
        </p:spPr>
      </p:pic>
      <p:pic>
        <p:nvPicPr>
          <p:cNvPr id="128" name="Graphic 127">
            <a:extLst>
              <a:ext uri="{FF2B5EF4-FFF2-40B4-BE49-F238E27FC236}">
                <a16:creationId xmlns:a16="http://schemas.microsoft.com/office/drawing/2014/main" id="{73887788-FEB0-0D8C-E677-610E003F8EC7}"/>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9340250" y="4356568"/>
            <a:ext cx="252000" cy="252000"/>
          </a:xfrm>
          <a:prstGeom prst="rect">
            <a:avLst/>
          </a:prstGeom>
        </p:spPr>
      </p:pic>
      <p:pic>
        <p:nvPicPr>
          <p:cNvPr id="129" name="Graphic 128">
            <a:extLst>
              <a:ext uri="{FF2B5EF4-FFF2-40B4-BE49-F238E27FC236}">
                <a16:creationId xmlns:a16="http://schemas.microsoft.com/office/drawing/2014/main" id="{C432FF11-1B41-FEC4-A9EA-D0486AE69ED4}"/>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599500" y="4356568"/>
            <a:ext cx="252000" cy="252000"/>
          </a:xfrm>
          <a:prstGeom prst="rect">
            <a:avLst/>
          </a:prstGeom>
        </p:spPr>
      </p:pic>
      <p:pic>
        <p:nvPicPr>
          <p:cNvPr id="130" name="Graphic 129">
            <a:extLst>
              <a:ext uri="{FF2B5EF4-FFF2-40B4-BE49-F238E27FC236}">
                <a16:creationId xmlns:a16="http://schemas.microsoft.com/office/drawing/2014/main" id="{874DCA26-E597-0D2D-294A-D7653AD23ABD}"/>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858750" y="4356568"/>
            <a:ext cx="252000" cy="252000"/>
          </a:xfrm>
          <a:prstGeom prst="rect">
            <a:avLst/>
          </a:prstGeom>
        </p:spPr>
      </p:pic>
      <p:pic>
        <p:nvPicPr>
          <p:cNvPr id="131" name="Graphic 130">
            <a:extLst>
              <a:ext uri="{FF2B5EF4-FFF2-40B4-BE49-F238E27FC236}">
                <a16:creationId xmlns:a16="http://schemas.microsoft.com/office/drawing/2014/main" id="{4F7DDB49-313D-F1CE-C96C-59910637E9A5}"/>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10118000" y="4356568"/>
            <a:ext cx="252000" cy="252000"/>
          </a:xfrm>
          <a:prstGeom prst="rect">
            <a:avLst/>
          </a:prstGeom>
        </p:spPr>
      </p:pic>
      <p:pic>
        <p:nvPicPr>
          <p:cNvPr id="132" name="Graphic 131">
            <a:extLst>
              <a:ext uri="{FF2B5EF4-FFF2-40B4-BE49-F238E27FC236}">
                <a16:creationId xmlns:a16="http://schemas.microsoft.com/office/drawing/2014/main" id="{AF2DF370-109A-B78A-4637-C8EF4E133D14}"/>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10377250" y="4356568"/>
            <a:ext cx="252000" cy="252000"/>
          </a:xfrm>
          <a:prstGeom prst="rect">
            <a:avLst/>
          </a:prstGeom>
        </p:spPr>
      </p:pic>
      <p:pic>
        <p:nvPicPr>
          <p:cNvPr id="133" name="Graphic 132">
            <a:extLst>
              <a:ext uri="{FF2B5EF4-FFF2-40B4-BE49-F238E27FC236}">
                <a16:creationId xmlns:a16="http://schemas.microsoft.com/office/drawing/2014/main" id="{DA13AD4D-9358-5FE0-B0AA-BCE14DB2D093}"/>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636500" y="4356568"/>
            <a:ext cx="252000" cy="252000"/>
          </a:xfrm>
          <a:prstGeom prst="rect">
            <a:avLst/>
          </a:prstGeom>
        </p:spPr>
      </p:pic>
      <p:pic>
        <p:nvPicPr>
          <p:cNvPr id="134" name="Graphic 133">
            <a:extLst>
              <a:ext uri="{FF2B5EF4-FFF2-40B4-BE49-F238E27FC236}">
                <a16:creationId xmlns:a16="http://schemas.microsoft.com/office/drawing/2014/main" id="{2236D314-3852-97DF-85A0-3D1C5A339636}"/>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895750" y="4356568"/>
            <a:ext cx="252000" cy="252000"/>
          </a:xfrm>
          <a:prstGeom prst="rect">
            <a:avLst/>
          </a:prstGeom>
        </p:spPr>
      </p:pic>
      <p:pic>
        <p:nvPicPr>
          <p:cNvPr id="135" name="Graphic 134">
            <a:extLst>
              <a:ext uri="{FF2B5EF4-FFF2-40B4-BE49-F238E27FC236}">
                <a16:creationId xmlns:a16="http://schemas.microsoft.com/office/drawing/2014/main" id="{FA6DB3A2-9CB1-7A8D-5CF8-DBD3B259FDA3}"/>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1155000" y="4356568"/>
            <a:ext cx="252000" cy="252000"/>
          </a:xfrm>
          <a:prstGeom prst="rect">
            <a:avLst/>
          </a:prstGeom>
        </p:spPr>
      </p:pic>
      <p:pic>
        <p:nvPicPr>
          <p:cNvPr id="136" name="Graphic 135">
            <a:extLst>
              <a:ext uri="{FF2B5EF4-FFF2-40B4-BE49-F238E27FC236}">
                <a16:creationId xmlns:a16="http://schemas.microsoft.com/office/drawing/2014/main" id="{183C13E0-7E3A-C3EA-1C18-D971AFA07AE1}"/>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414250" y="4356568"/>
            <a:ext cx="252000" cy="252000"/>
          </a:xfrm>
          <a:prstGeom prst="rect">
            <a:avLst/>
          </a:prstGeom>
        </p:spPr>
      </p:pic>
      <p:pic>
        <p:nvPicPr>
          <p:cNvPr id="137" name="Graphic 136">
            <a:extLst>
              <a:ext uri="{FF2B5EF4-FFF2-40B4-BE49-F238E27FC236}">
                <a16:creationId xmlns:a16="http://schemas.microsoft.com/office/drawing/2014/main" id="{59AF1774-DAF6-A2B8-ACD3-86887E36BFCD}"/>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673500" y="4356568"/>
            <a:ext cx="252000" cy="252000"/>
          </a:xfrm>
          <a:prstGeom prst="rect">
            <a:avLst/>
          </a:prstGeom>
        </p:spPr>
      </p:pic>
      <p:pic>
        <p:nvPicPr>
          <p:cNvPr id="138" name="Graphic 137">
            <a:extLst>
              <a:ext uri="{FF2B5EF4-FFF2-40B4-BE49-F238E27FC236}">
                <a16:creationId xmlns:a16="http://schemas.microsoft.com/office/drawing/2014/main" id="{51B86D45-54CB-4830-63E4-98613069FF4D}"/>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932750" y="4356568"/>
            <a:ext cx="252000" cy="252000"/>
          </a:xfrm>
          <a:prstGeom prst="rect">
            <a:avLst/>
          </a:prstGeom>
        </p:spPr>
      </p:pic>
      <p:pic>
        <p:nvPicPr>
          <p:cNvPr id="139" name="Graphic 138">
            <a:extLst>
              <a:ext uri="{FF2B5EF4-FFF2-40B4-BE49-F238E27FC236}">
                <a16:creationId xmlns:a16="http://schemas.microsoft.com/office/drawing/2014/main" id="{712D65AB-5649-EBF4-B625-DAA58A0CA42C}"/>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0" y="4898841"/>
            <a:ext cx="252000" cy="252000"/>
          </a:xfrm>
          <a:prstGeom prst="rect">
            <a:avLst/>
          </a:prstGeom>
        </p:spPr>
      </p:pic>
      <p:pic>
        <p:nvPicPr>
          <p:cNvPr id="140" name="Graphic 139">
            <a:extLst>
              <a:ext uri="{FF2B5EF4-FFF2-40B4-BE49-F238E27FC236}">
                <a16:creationId xmlns:a16="http://schemas.microsoft.com/office/drawing/2014/main" id="{5AFF0AC1-241D-69F5-FA62-38F7E8343650}"/>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48750" y="4898841"/>
            <a:ext cx="252000" cy="252000"/>
          </a:xfrm>
          <a:prstGeom prst="rect">
            <a:avLst/>
          </a:prstGeom>
        </p:spPr>
      </p:pic>
      <p:pic>
        <p:nvPicPr>
          <p:cNvPr id="141" name="Graphic 140">
            <a:extLst>
              <a:ext uri="{FF2B5EF4-FFF2-40B4-BE49-F238E27FC236}">
                <a16:creationId xmlns:a16="http://schemas.microsoft.com/office/drawing/2014/main" id="{581244C2-03B9-6AE6-F9C8-20C437DC1697}"/>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497500" y="4898841"/>
            <a:ext cx="252000" cy="252000"/>
          </a:xfrm>
          <a:prstGeom prst="rect">
            <a:avLst/>
          </a:prstGeom>
        </p:spPr>
      </p:pic>
      <p:pic>
        <p:nvPicPr>
          <p:cNvPr id="142" name="Graphic 141">
            <a:extLst>
              <a:ext uri="{FF2B5EF4-FFF2-40B4-BE49-F238E27FC236}">
                <a16:creationId xmlns:a16="http://schemas.microsoft.com/office/drawing/2014/main" id="{20552D10-2DE1-CDDB-4EF3-0F5D551F11C2}"/>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746250" y="4898841"/>
            <a:ext cx="252000" cy="252000"/>
          </a:xfrm>
          <a:prstGeom prst="rect">
            <a:avLst/>
          </a:prstGeom>
        </p:spPr>
      </p:pic>
      <p:pic>
        <p:nvPicPr>
          <p:cNvPr id="143" name="Graphic 142">
            <a:extLst>
              <a:ext uri="{FF2B5EF4-FFF2-40B4-BE49-F238E27FC236}">
                <a16:creationId xmlns:a16="http://schemas.microsoft.com/office/drawing/2014/main" id="{7D6B7AA8-E98A-3E13-4429-B4939799E471}"/>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995000" y="4898841"/>
            <a:ext cx="252000" cy="252000"/>
          </a:xfrm>
          <a:prstGeom prst="rect">
            <a:avLst/>
          </a:prstGeom>
        </p:spPr>
      </p:pic>
      <p:pic>
        <p:nvPicPr>
          <p:cNvPr id="144" name="Graphic 143">
            <a:extLst>
              <a:ext uri="{FF2B5EF4-FFF2-40B4-BE49-F238E27FC236}">
                <a16:creationId xmlns:a16="http://schemas.microsoft.com/office/drawing/2014/main" id="{97DA2D5B-F334-12A7-697F-216C39996173}"/>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243750" y="4898841"/>
            <a:ext cx="252000" cy="252000"/>
          </a:xfrm>
          <a:prstGeom prst="rect">
            <a:avLst/>
          </a:prstGeom>
        </p:spPr>
      </p:pic>
      <p:pic>
        <p:nvPicPr>
          <p:cNvPr id="145" name="Graphic 144">
            <a:extLst>
              <a:ext uri="{FF2B5EF4-FFF2-40B4-BE49-F238E27FC236}">
                <a16:creationId xmlns:a16="http://schemas.microsoft.com/office/drawing/2014/main" id="{B2F29315-FB67-C734-0950-BA8EC4188EE6}"/>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492500" y="4898841"/>
            <a:ext cx="252000" cy="252000"/>
          </a:xfrm>
          <a:prstGeom prst="rect">
            <a:avLst/>
          </a:prstGeom>
        </p:spPr>
      </p:pic>
      <p:pic>
        <p:nvPicPr>
          <p:cNvPr id="146" name="Graphic 145">
            <a:extLst>
              <a:ext uri="{FF2B5EF4-FFF2-40B4-BE49-F238E27FC236}">
                <a16:creationId xmlns:a16="http://schemas.microsoft.com/office/drawing/2014/main" id="{157011B1-35BA-9959-2A30-D43599AE8D11}"/>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741250" y="4898841"/>
            <a:ext cx="252000" cy="252000"/>
          </a:xfrm>
          <a:prstGeom prst="rect">
            <a:avLst/>
          </a:prstGeom>
        </p:spPr>
      </p:pic>
      <p:pic>
        <p:nvPicPr>
          <p:cNvPr id="147" name="Graphic 146">
            <a:extLst>
              <a:ext uri="{FF2B5EF4-FFF2-40B4-BE49-F238E27FC236}">
                <a16:creationId xmlns:a16="http://schemas.microsoft.com/office/drawing/2014/main" id="{E9A022FE-CD87-3ABF-9EE0-4AD1ABD4DD2A}"/>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990000" y="4898841"/>
            <a:ext cx="252000" cy="252000"/>
          </a:xfrm>
          <a:prstGeom prst="rect">
            <a:avLst/>
          </a:prstGeom>
        </p:spPr>
      </p:pic>
      <p:pic>
        <p:nvPicPr>
          <p:cNvPr id="148" name="Graphic 147">
            <a:extLst>
              <a:ext uri="{FF2B5EF4-FFF2-40B4-BE49-F238E27FC236}">
                <a16:creationId xmlns:a16="http://schemas.microsoft.com/office/drawing/2014/main" id="{37206639-B449-39A8-48B2-57985E3FA051}"/>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2238750" y="4898841"/>
            <a:ext cx="252000" cy="252000"/>
          </a:xfrm>
          <a:prstGeom prst="rect">
            <a:avLst/>
          </a:prstGeom>
        </p:spPr>
      </p:pic>
      <p:pic>
        <p:nvPicPr>
          <p:cNvPr id="149" name="Graphic 148">
            <a:extLst>
              <a:ext uri="{FF2B5EF4-FFF2-40B4-BE49-F238E27FC236}">
                <a16:creationId xmlns:a16="http://schemas.microsoft.com/office/drawing/2014/main" id="{693EE4DE-0540-271B-B8A8-FD9B4081D4A4}"/>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487500" y="4898841"/>
            <a:ext cx="252000" cy="252000"/>
          </a:xfrm>
          <a:prstGeom prst="rect">
            <a:avLst/>
          </a:prstGeom>
        </p:spPr>
      </p:pic>
      <p:pic>
        <p:nvPicPr>
          <p:cNvPr id="150" name="Graphic 149">
            <a:extLst>
              <a:ext uri="{FF2B5EF4-FFF2-40B4-BE49-F238E27FC236}">
                <a16:creationId xmlns:a16="http://schemas.microsoft.com/office/drawing/2014/main" id="{ABBFF510-4CEA-6C42-1AD0-C76BDF5187D2}"/>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736250" y="4898841"/>
            <a:ext cx="252000" cy="252000"/>
          </a:xfrm>
          <a:prstGeom prst="rect">
            <a:avLst/>
          </a:prstGeom>
        </p:spPr>
      </p:pic>
      <p:pic>
        <p:nvPicPr>
          <p:cNvPr id="151" name="Graphic 150">
            <a:extLst>
              <a:ext uri="{FF2B5EF4-FFF2-40B4-BE49-F238E27FC236}">
                <a16:creationId xmlns:a16="http://schemas.microsoft.com/office/drawing/2014/main" id="{1A1B7665-C213-4561-C8A9-D4D6322E268A}"/>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985000" y="4898841"/>
            <a:ext cx="252000" cy="252000"/>
          </a:xfrm>
          <a:prstGeom prst="rect">
            <a:avLst/>
          </a:prstGeom>
        </p:spPr>
      </p:pic>
      <p:pic>
        <p:nvPicPr>
          <p:cNvPr id="152" name="Graphic 151">
            <a:extLst>
              <a:ext uri="{FF2B5EF4-FFF2-40B4-BE49-F238E27FC236}">
                <a16:creationId xmlns:a16="http://schemas.microsoft.com/office/drawing/2014/main" id="{3B94C7A7-7956-3783-D221-37CA93A4F0D5}"/>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3233750" y="4898841"/>
            <a:ext cx="252000" cy="252000"/>
          </a:xfrm>
          <a:prstGeom prst="rect">
            <a:avLst/>
          </a:prstGeom>
        </p:spPr>
      </p:pic>
      <p:pic>
        <p:nvPicPr>
          <p:cNvPr id="153" name="Graphic 152">
            <a:extLst>
              <a:ext uri="{FF2B5EF4-FFF2-40B4-BE49-F238E27FC236}">
                <a16:creationId xmlns:a16="http://schemas.microsoft.com/office/drawing/2014/main" id="{89D0AA48-BF77-AA65-BB74-2F5AB241007A}"/>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482500" y="4898841"/>
            <a:ext cx="252000" cy="252000"/>
          </a:xfrm>
          <a:prstGeom prst="rect">
            <a:avLst/>
          </a:prstGeom>
        </p:spPr>
      </p:pic>
      <p:pic>
        <p:nvPicPr>
          <p:cNvPr id="154" name="Graphic 153">
            <a:extLst>
              <a:ext uri="{FF2B5EF4-FFF2-40B4-BE49-F238E27FC236}">
                <a16:creationId xmlns:a16="http://schemas.microsoft.com/office/drawing/2014/main" id="{77CED238-EF68-5C02-221C-8C529166D870}"/>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731250" y="4898841"/>
            <a:ext cx="252000" cy="252000"/>
          </a:xfrm>
          <a:prstGeom prst="rect">
            <a:avLst/>
          </a:prstGeom>
        </p:spPr>
      </p:pic>
      <p:pic>
        <p:nvPicPr>
          <p:cNvPr id="155" name="Graphic 154">
            <a:extLst>
              <a:ext uri="{FF2B5EF4-FFF2-40B4-BE49-F238E27FC236}">
                <a16:creationId xmlns:a16="http://schemas.microsoft.com/office/drawing/2014/main" id="{FA2A896F-B4FB-5C59-332C-CE260C11CD16}"/>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980000" y="4898841"/>
            <a:ext cx="252000" cy="252000"/>
          </a:xfrm>
          <a:prstGeom prst="rect">
            <a:avLst/>
          </a:prstGeom>
        </p:spPr>
      </p:pic>
      <p:pic>
        <p:nvPicPr>
          <p:cNvPr id="156" name="Graphic 155">
            <a:extLst>
              <a:ext uri="{FF2B5EF4-FFF2-40B4-BE49-F238E27FC236}">
                <a16:creationId xmlns:a16="http://schemas.microsoft.com/office/drawing/2014/main" id="{F33B7319-5120-E1F4-0E03-A32E9307409D}"/>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4228750" y="4898841"/>
            <a:ext cx="252000" cy="252000"/>
          </a:xfrm>
          <a:prstGeom prst="rect">
            <a:avLst/>
          </a:prstGeom>
        </p:spPr>
      </p:pic>
      <p:pic>
        <p:nvPicPr>
          <p:cNvPr id="157" name="Graphic 156">
            <a:extLst>
              <a:ext uri="{FF2B5EF4-FFF2-40B4-BE49-F238E27FC236}">
                <a16:creationId xmlns:a16="http://schemas.microsoft.com/office/drawing/2014/main" id="{FE8CD172-9728-008E-98DA-B70491878542}"/>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477500" y="4898841"/>
            <a:ext cx="252000" cy="252000"/>
          </a:xfrm>
          <a:prstGeom prst="rect">
            <a:avLst/>
          </a:prstGeom>
        </p:spPr>
      </p:pic>
      <p:pic>
        <p:nvPicPr>
          <p:cNvPr id="158" name="Graphic 157">
            <a:extLst>
              <a:ext uri="{FF2B5EF4-FFF2-40B4-BE49-F238E27FC236}">
                <a16:creationId xmlns:a16="http://schemas.microsoft.com/office/drawing/2014/main" id="{D4EB62C6-EE54-0010-F8FA-89737212EBE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726250" y="4898841"/>
            <a:ext cx="252000" cy="252000"/>
          </a:xfrm>
          <a:prstGeom prst="rect">
            <a:avLst/>
          </a:prstGeom>
        </p:spPr>
      </p:pic>
      <p:pic>
        <p:nvPicPr>
          <p:cNvPr id="159" name="Graphic 158">
            <a:extLst>
              <a:ext uri="{FF2B5EF4-FFF2-40B4-BE49-F238E27FC236}">
                <a16:creationId xmlns:a16="http://schemas.microsoft.com/office/drawing/2014/main" id="{7E21A9D6-2644-8D8D-AB46-734C451533D6}"/>
              </a:ext>
            </a:extLst>
          </p:cNvPr>
          <p:cNvPicPr>
            <a:picLocks noChangeAspect="1"/>
          </p:cNvPicPr>
          <p:nvPr/>
        </p:nvPicPr>
        <p:blipFill>
          <a:blip r:embed="rId226">
            <a:extLst>
              <a:ext uri="{96DAC541-7B7A-43D3-8B79-37D633B846F1}">
                <asvg:svgBlip xmlns:asvg="http://schemas.microsoft.com/office/drawing/2016/SVG/main" r:embed="rId282"/>
              </a:ext>
            </a:extLst>
          </a:blip>
          <a:stretch>
            <a:fillRect/>
          </a:stretch>
        </p:blipFill>
        <p:spPr>
          <a:xfrm>
            <a:off x="4975000" y="4898841"/>
            <a:ext cx="252000" cy="252000"/>
          </a:xfrm>
          <a:prstGeom prst="rect">
            <a:avLst/>
          </a:prstGeom>
        </p:spPr>
      </p:pic>
      <p:pic>
        <p:nvPicPr>
          <p:cNvPr id="160" name="Graphic 159">
            <a:extLst>
              <a:ext uri="{FF2B5EF4-FFF2-40B4-BE49-F238E27FC236}">
                <a16:creationId xmlns:a16="http://schemas.microsoft.com/office/drawing/2014/main" id="{7385563D-9E0B-2E9E-7EB3-7C160E81F7DA}"/>
              </a:ext>
            </a:extLst>
          </p:cNvPr>
          <p:cNvPicPr>
            <a:picLocks noChangeAspect="1"/>
          </p:cNvPicPr>
          <p:nvPr/>
        </p:nvPicPr>
        <p:blipFill>
          <a:blip r:embed="rId283">
            <a:extLst>
              <a:ext uri="{96DAC541-7B7A-43D3-8B79-37D633B846F1}">
                <asvg:svgBlip xmlns:asvg="http://schemas.microsoft.com/office/drawing/2016/SVG/main" r:embed="rId284"/>
              </a:ext>
            </a:extLst>
          </a:blip>
          <a:stretch>
            <a:fillRect/>
          </a:stretch>
        </p:blipFill>
        <p:spPr>
          <a:xfrm>
            <a:off x="5223750" y="4898841"/>
            <a:ext cx="252000" cy="252000"/>
          </a:xfrm>
          <a:prstGeom prst="rect">
            <a:avLst/>
          </a:prstGeom>
        </p:spPr>
      </p:pic>
      <p:pic>
        <p:nvPicPr>
          <p:cNvPr id="161" name="Graphic 160">
            <a:extLst>
              <a:ext uri="{FF2B5EF4-FFF2-40B4-BE49-F238E27FC236}">
                <a16:creationId xmlns:a16="http://schemas.microsoft.com/office/drawing/2014/main" id="{7C61AB20-E5B6-69DA-5278-43EF27C8E294}"/>
              </a:ext>
            </a:extLst>
          </p:cNvPr>
          <p:cNvPicPr>
            <a:picLocks noChangeAspect="1"/>
          </p:cNvPicPr>
          <p:nvPr/>
        </p:nvPicPr>
        <p:blipFill>
          <a:blip r:embed="rId285">
            <a:extLst>
              <a:ext uri="{96DAC541-7B7A-43D3-8B79-37D633B846F1}">
                <asvg:svgBlip xmlns:asvg="http://schemas.microsoft.com/office/drawing/2016/SVG/main" r:embed="rId286"/>
              </a:ext>
            </a:extLst>
          </a:blip>
          <a:stretch>
            <a:fillRect/>
          </a:stretch>
        </p:blipFill>
        <p:spPr>
          <a:xfrm>
            <a:off x="5472500" y="4898841"/>
            <a:ext cx="252000" cy="252000"/>
          </a:xfrm>
          <a:prstGeom prst="rect">
            <a:avLst/>
          </a:prstGeom>
        </p:spPr>
      </p:pic>
      <p:pic>
        <p:nvPicPr>
          <p:cNvPr id="162" name="Graphic 161">
            <a:extLst>
              <a:ext uri="{FF2B5EF4-FFF2-40B4-BE49-F238E27FC236}">
                <a16:creationId xmlns:a16="http://schemas.microsoft.com/office/drawing/2014/main" id="{516D29E8-42DE-3367-BD93-732AFDC02A8B}"/>
              </a:ext>
            </a:extLst>
          </p:cNvPr>
          <p:cNvPicPr>
            <a:picLocks noChangeAspect="1"/>
          </p:cNvPicPr>
          <p:nvPr/>
        </p:nvPicPr>
        <p:blipFill>
          <a:blip r:embed="rId287">
            <a:extLst>
              <a:ext uri="{96DAC541-7B7A-43D3-8B79-37D633B846F1}">
                <asvg:svgBlip xmlns:asvg="http://schemas.microsoft.com/office/drawing/2016/SVG/main" r:embed="rId288"/>
              </a:ext>
            </a:extLst>
          </a:blip>
          <a:stretch>
            <a:fillRect/>
          </a:stretch>
        </p:blipFill>
        <p:spPr>
          <a:xfrm>
            <a:off x="5721250" y="4898841"/>
            <a:ext cx="252000" cy="252000"/>
          </a:xfrm>
          <a:prstGeom prst="rect">
            <a:avLst/>
          </a:prstGeom>
        </p:spPr>
      </p:pic>
      <p:pic>
        <p:nvPicPr>
          <p:cNvPr id="163" name="Graphic 162">
            <a:extLst>
              <a:ext uri="{FF2B5EF4-FFF2-40B4-BE49-F238E27FC236}">
                <a16:creationId xmlns:a16="http://schemas.microsoft.com/office/drawing/2014/main" id="{C888A42D-A03C-135E-02F5-F18DF0CFF2A6}"/>
              </a:ext>
            </a:extLst>
          </p:cNvPr>
          <p:cNvPicPr>
            <a:picLocks noChangeAspect="1"/>
          </p:cNvPicPr>
          <p:nvPr/>
        </p:nvPicPr>
        <p:blipFill>
          <a:blip r:embed="rId289">
            <a:extLst>
              <a:ext uri="{96DAC541-7B7A-43D3-8B79-37D633B846F1}">
                <asvg:svgBlip xmlns:asvg="http://schemas.microsoft.com/office/drawing/2016/SVG/main" r:embed="rId290"/>
              </a:ext>
            </a:extLst>
          </a:blip>
          <a:stretch>
            <a:fillRect/>
          </a:stretch>
        </p:blipFill>
        <p:spPr>
          <a:xfrm>
            <a:off x="5970000" y="4898841"/>
            <a:ext cx="252000" cy="252000"/>
          </a:xfrm>
          <a:prstGeom prst="rect">
            <a:avLst/>
          </a:prstGeom>
        </p:spPr>
      </p:pic>
      <p:pic>
        <p:nvPicPr>
          <p:cNvPr id="164" name="Graphic 163">
            <a:extLst>
              <a:ext uri="{FF2B5EF4-FFF2-40B4-BE49-F238E27FC236}">
                <a16:creationId xmlns:a16="http://schemas.microsoft.com/office/drawing/2014/main" id="{1B9BF74B-8BC3-DB20-873F-0D002C2E5F6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6218750" y="4898841"/>
            <a:ext cx="252000" cy="252000"/>
          </a:xfrm>
          <a:prstGeom prst="rect">
            <a:avLst/>
          </a:prstGeom>
        </p:spPr>
      </p:pic>
      <p:pic>
        <p:nvPicPr>
          <p:cNvPr id="165" name="Graphic 164">
            <a:extLst>
              <a:ext uri="{FF2B5EF4-FFF2-40B4-BE49-F238E27FC236}">
                <a16:creationId xmlns:a16="http://schemas.microsoft.com/office/drawing/2014/main" id="{EEF801E4-EE03-0FB7-A4A6-9F7C629636EA}"/>
              </a:ext>
            </a:extLst>
          </p:cNvPr>
          <p:cNvPicPr>
            <a:picLocks noChangeAspect="1"/>
          </p:cNvPicPr>
          <p:nvPr/>
        </p:nvPicPr>
        <p:blipFill>
          <a:blip r:embed="rId293">
            <a:extLst>
              <a:ext uri="{96DAC541-7B7A-43D3-8B79-37D633B846F1}">
                <asvg:svgBlip xmlns:asvg="http://schemas.microsoft.com/office/drawing/2016/SVG/main" r:embed="rId294"/>
              </a:ext>
            </a:extLst>
          </a:blip>
          <a:stretch>
            <a:fillRect/>
          </a:stretch>
        </p:blipFill>
        <p:spPr>
          <a:xfrm>
            <a:off x="6467500" y="4898841"/>
            <a:ext cx="252000" cy="252000"/>
          </a:xfrm>
          <a:prstGeom prst="rect">
            <a:avLst/>
          </a:prstGeom>
        </p:spPr>
      </p:pic>
      <p:pic>
        <p:nvPicPr>
          <p:cNvPr id="166" name="Graphic 165">
            <a:extLst>
              <a:ext uri="{FF2B5EF4-FFF2-40B4-BE49-F238E27FC236}">
                <a16:creationId xmlns:a16="http://schemas.microsoft.com/office/drawing/2014/main" id="{4B083AC4-FEA5-C3EC-50F8-79D45A4BF451}"/>
              </a:ext>
            </a:extLst>
          </p:cNvPr>
          <p:cNvPicPr>
            <a:picLocks noChangeAspect="1"/>
          </p:cNvPicPr>
          <p:nvPr/>
        </p:nvPicPr>
        <p:blipFill>
          <a:blip r:embed="rId295">
            <a:extLst>
              <a:ext uri="{96DAC541-7B7A-43D3-8B79-37D633B846F1}">
                <asvg:svgBlip xmlns:asvg="http://schemas.microsoft.com/office/drawing/2016/SVG/main" r:embed="rId296"/>
              </a:ext>
            </a:extLst>
          </a:blip>
          <a:stretch>
            <a:fillRect/>
          </a:stretch>
        </p:blipFill>
        <p:spPr>
          <a:xfrm>
            <a:off x="6716250" y="4898841"/>
            <a:ext cx="252000" cy="252000"/>
          </a:xfrm>
          <a:prstGeom prst="rect">
            <a:avLst/>
          </a:prstGeom>
        </p:spPr>
      </p:pic>
      <p:pic>
        <p:nvPicPr>
          <p:cNvPr id="167" name="Graphic 166">
            <a:extLst>
              <a:ext uri="{FF2B5EF4-FFF2-40B4-BE49-F238E27FC236}">
                <a16:creationId xmlns:a16="http://schemas.microsoft.com/office/drawing/2014/main" id="{429632A7-F2AC-E6C5-AEB8-96546843449E}"/>
              </a:ext>
            </a:extLst>
          </p:cNvPr>
          <p:cNvPicPr>
            <a:picLocks noChangeAspect="1"/>
          </p:cNvPicPr>
          <p:nvPr/>
        </p:nvPicPr>
        <p:blipFill>
          <a:blip r:embed="rId297">
            <a:extLst>
              <a:ext uri="{96DAC541-7B7A-43D3-8B79-37D633B846F1}">
                <asvg:svgBlip xmlns:asvg="http://schemas.microsoft.com/office/drawing/2016/SVG/main" r:embed="rId298"/>
              </a:ext>
            </a:extLst>
          </a:blip>
          <a:stretch>
            <a:fillRect/>
          </a:stretch>
        </p:blipFill>
        <p:spPr>
          <a:xfrm>
            <a:off x="6965000" y="4898841"/>
            <a:ext cx="252000" cy="252000"/>
          </a:xfrm>
          <a:prstGeom prst="rect">
            <a:avLst/>
          </a:prstGeom>
        </p:spPr>
      </p:pic>
      <p:pic>
        <p:nvPicPr>
          <p:cNvPr id="168" name="Graphic 167">
            <a:extLst>
              <a:ext uri="{FF2B5EF4-FFF2-40B4-BE49-F238E27FC236}">
                <a16:creationId xmlns:a16="http://schemas.microsoft.com/office/drawing/2014/main" id="{6E631D73-DDC2-4F8E-03F7-09CED497B6AC}"/>
              </a:ext>
            </a:extLst>
          </p:cNvPr>
          <p:cNvPicPr>
            <a:picLocks noChangeAspect="1"/>
          </p:cNvPicPr>
          <p:nvPr/>
        </p:nvPicPr>
        <p:blipFill>
          <a:blip r:embed="rId299">
            <a:extLst>
              <a:ext uri="{96DAC541-7B7A-43D3-8B79-37D633B846F1}">
                <asvg:svgBlip xmlns:asvg="http://schemas.microsoft.com/office/drawing/2016/SVG/main" r:embed="rId300"/>
              </a:ext>
            </a:extLst>
          </a:blip>
          <a:stretch>
            <a:fillRect/>
          </a:stretch>
        </p:blipFill>
        <p:spPr>
          <a:xfrm>
            <a:off x="7213750" y="4898841"/>
            <a:ext cx="252000" cy="252000"/>
          </a:xfrm>
          <a:prstGeom prst="rect">
            <a:avLst/>
          </a:prstGeom>
        </p:spPr>
      </p:pic>
      <p:pic>
        <p:nvPicPr>
          <p:cNvPr id="169" name="Graphic 168">
            <a:extLst>
              <a:ext uri="{FF2B5EF4-FFF2-40B4-BE49-F238E27FC236}">
                <a16:creationId xmlns:a16="http://schemas.microsoft.com/office/drawing/2014/main" id="{8BF9161B-72F7-3700-5645-14E893602712}"/>
              </a:ext>
            </a:extLst>
          </p:cNvPr>
          <p:cNvPicPr>
            <a:picLocks noChangeAspect="1"/>
          </p:cNvPicPr>
          <p:nvPr/>
        </p:nvPicPr>
        <p:blipFill>
          <a:blip r:embed="rId301">
            <a:extLst>
              <a:ext uri="{96DAC541-7B7A-43D3-8B79-37D633B846F1}">
                <asvg:svgBlip xmlns:asvg="http://schemas.microsoft.com/office/drawing/2016/SVG/main" r:embed="rId302"/>
              </a:ext>
            </a:extLst>
          </a:blip>
          <a:stretch>
            <a:fillRect/>
          </a:stretch>
        </p:blipFill>
        <p:spPr>
          <a:xfrm>
            <a:off x="7462500" y="4898841"/>
            <a:ext cx="252000" cy="252000"/>
          </a:xfrm>
          <a:prstGeom prst="rect">
            <a:avLst/>
          </a:prstGeom>
        </p:spPr>
      </p:pic>
      <p:pic>
        <p:nvPicPr>
          <p:cNvPr id="170" name="Graphic 169">
            <a:extLst>
              <a:ext uri="{FF2B5EF4-FFF2-40B4-BE49-F238E27FC236}">
                <a16:creationId xmlns:a16="http://schemas.microsoft.com/office/drawing/2014/main" id="{96C8B806-1BFA-F51F-F871-F9927F4CE2BA}"/>
              </a:ext>
            </a:extLst>
          </p:cNvPr>
          <p:cNvPicPr>
            <a:picLocks noChangeAspect="1"/>
          </p:cNvPicPr>
          <p:nvPr/>
        </p:nvPicPr>
        <p:blipFill>
          <a:blip r:embed="rId303">
            <a:extLst>
              <a:ext uri="{96DAC541-7B7A-43D3-8B79-37D633B846F1}">
                <asvg:svgBlip xmlns:asvg="http://schemas.microsoft.com/office/drawing/2016/SVG/main" r:embed="rId304"/>
              </a:ext>
            </a:extLst>
          </a:blip>
          <a:stretch>
            <a:fillRect/>
          </a:stretch>
        </p:blipFill>
        <p:spPr>
          <a:xfrm>
            <a:off x="7711250" y="4898841"/>
            <a:ext cx="252000" cy="252000"/>
          </a:xfrm>
          <a:prstGeom prst="rect">
            <a:avLst/>
          </a:prstGeom>
        </p:spPr>
      </p:pic>
      <p:pic>
        <p:nvPicPr>
          <p:cNvPr id="171" name="Graphic 170">
            <a:extLst>
              <a:ext uri="{FF2B5EF4-FFF2-40B4-BE49-F238E27FC236}">
                <a16:creationId xmlns:a16="http://schemas.microsoft.com/office/drawing/2014/main" id="{51D759B8-C416-15DD-512B-80E62A91A1F3}"/>
              </a:ext>
            </a:extLst>
          </p:cNvPr>
          <p:cNvPicPr>
            <a:picLocks noChangeAspect="1"/>
          </p:cNvPicPr>
          <p:nvPr/>
        </p:nvPicPr>
        <p:blipFill>
          <a:blip r:embed="rId305">
            <a:extLst>
              <a:ext uri="{96DAC541-7B7A-43D3-8B79-37D633B846F1}">
                <asvg:svgBlip xmlns:asvg="http://schemas.microsoft.com/office/drawing/2016/SVG/main" r:embed="rId306"/>
              </a:ext>
            </a:extLst>
          </a:blip>
          <a:stretch>
            <a:fillRect/>
          </a:stretch>
        </p:blipFill>
        <p:spPr>
          <a:xfrm>
            <a:off x="7960000" y="4898841"/>
            <a:ext cx="252000" cy="252000"/>
          </a:xfrm>
          <a:prstGeom prst="rect">
            <a:avLst/>
          </a:prstGeom>
        </p:spPr>
      </p:pic>
      <p:pic>
        <p:nvPicPr>
          <p:cNvPr id="172" name="Graphic 171">
            <a:extLst>
              <a:ext uri="{FF2B5EF4-FFF2-40B4-BE49-F238E27FC236}">
                <a16:creationId xmlns:a16="http://schemas.microsoft.com/office/drawing/2014/main" id="{1CF8E363-3B9B-CF64-A610-6077E5CD24CA}"/>
              </a:ext>
            </a:extLst>
          </p:cNvPr>
          <p:cNvPicPr>
            <a:picLocks noChangeAspect="1"/>
          </p:cNvPicPr>
          <p:nvPr/>
        </p:nvPicPr>
        <p:blipFill>
          <a:blip r:embed="rId307">
            <a:extLst>
              <a:ext uri="{96DAC541-7B7A-43D3-8B79-37D633B846F1}">
                <asvg:svgBlip xmlns:asvg="http://schemas.microsoft.com/office/drawing/2016/SVG/main" r:embed="rId308"/>
              </a:ext>
            </a:extLst>
          </a:blip>
          <a:stretch>
            <a:fillRect/>
          </a:stretch>
        </p:blipFill>
        <p:spPr>
          <a:xfrm>
            <a:off x="8208750" y="4898841"/>
            <a:ext cx="252000" cy="252000"/>
          </a:xfrm>
          <a:prstGeom prst="rect">
            <a:avLst/>
          </a:prstGeom>
        </p:spPr>
      </p:pic>
      <p:pic>
        <p:nvPicPr>
          <p:cNvPr id="173" name="Graphic 172">
            <a:extLst>
              <a:ext uri="{FF2B5EF4-FFF2-40B4-BE49-F238E27FC236}">
                <a16:creationId xmlns:a16="http://schemas.microsoft.com/office/drawing/2014/main" id="{7113E291-55B6-772D-FF27-355A4F8CF89F}"/>
              </a:ext>
            </a:extLst>
          </p:cNvPr>
          <p:cNvPicPr>
            <a:picLocks noChangeAspect="1"/>
          </p:cNvPicPr>
          <p:nvPr/>
        </p:nvPicPr>
        <p:blipFill>
          <a:blip r:embed="rId309">
            <a:extLst>
              <a:ext uri="{96DAC541-7B7A-43D3-8B79-37D633B846F1}">
                <asvg:svgBlip xmlns:asvg="http://schemas.microsoft.com/office/drawing/2016/SVG/main" r:embed="rId310"/>
              </a:ext>
            </a:extLst>
          </a:blip>
          <a:stretch>
            <a:fillRect/>
          </a:stretch>
        </p:blipFill>
        <p:spPr>
          <a:xfrm>
            <a:off x="8457500" y="4898841"/>
            <a:ext cx="252000" cy="252000"/>
          </a:xfrm>
          <a:prstGeom prst="rect">
            <a:avLst/>
          </a:prstGeom>
        </p:spPr>
      </p:pic>
      <p:pic>
        <p:nvPicPr>
          <p:cNvPr id="174" name="Graphic 173">
            <a:extLst>
              <a:ext uri="{FF2B5EF4-FFF2-40B4-BE49-F238E27FC236}">
                <a16:creationId xmlns:a16="http://schemas.microsoft.com/office/drawing/2014/main" id="{81CA73F5-2156-C800-CE7D-7AA59F2CB29B}"/>
              </a:ext>
            </a:extLst>
          </p:cNvPr>
          <p:cNvPicPr>
            <a:picLocks noChangeAspect="1"/>
          </p:cNvPicPr>
          <p:nvPr/>
        </p:nvPicPr>
        <p:blipFill>
          <a:blip r:embed="rId311">
            <a:extLst>
              <a:ext uri="{96DAC541-7B7A-43D3-8B79-37D633B846F1}">
                <asvg:svgBlip xmlns:asvg="http://schemas.microsoft.com/office/drawing/2016/SVG/main" r:embed="rId312"/>
              </a:ext>
            </a:extLst>
          </a:blip>
          <a:stretch>
            <a:fillRect/>
          </a:stretch>
        </p:blipFill>
        <p:spPr>
          <a:xfrm>
            <a:off x="8706250" y="4898841"/>
            <a:ext cx="252000" cy="252000"/>
          </a:xfrm>
          <a:prstGeom prst="rect">
            <a:avLst/>
          </a:prstGeom>
        </p:spPr>
      </p:pic>
      <p:pic>
        <p:nvPicPr>
          <p:cNvPr id="175" name="Graphic 174">
            <a:extLst>
              <a:ext uri="{FF2B5EF4-FFF2-40B4-BE49-F238E27FC236}">
                <a16:creationId xmlns:a16="http://schemas.microsoft.com/office/drawing/2014/main" id="{A32CF68E-EAE5-FC75-C4F2-6DC0332015EE}"/>
              </a:ext>
            </a:extLst>
          </p:cNvPr>
          <p:cNvPicPr>
            <a:picLocks noChangeAspect="1"/>
          </p:cNvPicPr>
          <p:nvPr/>
        </p:nvPicPr>
        <p:blipFill>
          <a:blip r:embed="rId313">
            <a:extLst>
              <a:ext uri="{96DAC541-7B7A-43D3-8B79-37D633B846F1}">
                <asvg:svgBlip xmlns:asvg="http://schemas.microsoft.com/office/drawing/2016/SVG/main" r:embed="rId314"/>
              </a:ext>
            </a:extLst>
          </a:blip>
          <a:stretch>
            <a:fillRect/>
          </a:stretch>
        </p:blipFill>
        <p:spPr>
          <a:xfrm>
            <a:off x="8955000" y="4898841"/>
            <a:ext cx="252000" cy="252000"/>
          </a:xfrm>
          <a:prstGeom prst="rect">
            <a:avLst/>
          </a:prstGeom>
        </p:spPr>
      </p:pic>
      <p:pic>
        <p:nvPicPr>
          <p:cNvPr id="176" name="Graphic 175">
            <a:extLst>
              <a:ext uri="{FF2B5EF4-FFF2-40B4-BE49-F238E27FC236}">
                <a16:creationId xmlns:a16="http://schemas.microsoft.com/office/drawing/2014/main" id="{AFEFBBE1-64B6-F781-0B11-8BFB15201FD2}"/>
              </a:ext>
            </a:extLst>
          </p:cNvPr>
          <p:cNvPicPr>
            <a:picLocks noChangeAspect="1"/>
          </p:cNvPicPr>
          <p:nvPr/>
        </p:nvPicPr>
        <p:blipFill>
          <a:blip r:embed="rId315">
            <a:extLst>
              <a:ext uri="{96DAC541-7B7A-43D3-8B79-37D633B846F1}">
                <asvg:svgBlip xmlns:asvg="http://schemas.microsoft.com/office/drawing/2016/SVG/main" r:embed="rId316"/>
              </a:ext>
            </a:extLst>
          </a:blip>
          <a:stretch>
            <a:fillRect/>
          </a:stretch>
        </p:blipFill>
        <p:spPr>
          <a:xfrm>
            <a:off x="9203750" y="4898841"/>
            <a:ext cx="252000" cy="252000"/>
          </a:xfrm>
          <a:prstGeom prst="rect">
            <a:avLst/>
          </a:prstGeom>
        </p:spPr>
      </p:pic>
      <p:pic>
        <p:nvPicPr>
          <p:cNvPr id="177" name="Graphic 176">
            <a:extLst>
              <a:ext uri="{FF2B5EF4-FFF2-40B4-BE49-F238E27FC236}">
                <a16:creationId xmlns:a16="http://schemas.microsoft.com/office/drawing/2014/main" id="{38E20025-D5AA-9C6D-457A-68A9B90764CF}"/>
              </a:ext>
            </a:extLst>
          </p:cNvPr>
          <p:cNvPicPr>
            <a:picLocks noChangeAspect="1"/>
          </p:cNvPicPr>
          <p:nvPr/>
        </p:nvPicPr>
        <p:blipFill>
          <a:blip r:embed="rId317">
            <a:extLst>
              <a:ext uri="{96DAC541-7B7A-43D3-8B79-37D633B846F1}">
                <asvg:svgBlip xmlns:asvg="http://schemas.microsoft.com/office/drawing/2016/SVG/main" r:embed="rId318"/>
              </a:ext>
            </a:extLst>
          </a:blip>
          <a:stretch>
            <a:fillRect/>
          </a:stretch>
        </p:blipFill>
        <p:spPr>
          <a:xfrm>
            <a:off x="9452500" y="4898841"/>
            <a:ext cx="252000" cy="252000"/>
          </a:xfrm>
          <a:prstGeom prst="rect">
            <a:avLst/>
          </a:prstGeom>
        </p:spPr>
      </p:pic>
      <p:pic>
        <p:nvPicPr>
          <p:cNvPr id="178" name="Graphic 177">
            <a:extLst>
              <a:ext uri="{FF2B5EF4-FFF2-40B4-BE49-F238E27FC236}">
                <a16:creationId xmlns:a16="http://schemas.microsoft.com/office/drawing/2014/main" id="{0634F860-2FBB-37C3-AF22-07FF5DDE5F30}"/>
              </a:ext>
            </a:extLst>
          </p:cNvPr>
          <p:cNvPicPr>
            <a:picLocks noChangeAspect="1"/>
          </p:cNvPicPr>
          <p:nvPr/>
        </p:nvPicPr>
        <p:blipFill>
          <a:blip r:embed="rId319">
            <a:extLst>
              <a:ext uri="{96DAC541-7B7A-43D3-8B79-37D633B846F1}">
                <asvg:svgBlip xmlns:asvg="http://schemas.microsoft.com/office/drawing/2016/SVG/main" r:embed="rId320"/>
              </a:ext>
            </a:extLst>
          </a:blip>
          <a:stretch>
            <a:fillRect/>
          </a:stretch>
        </p:blipFill>
        <p:spPr>
          <a:xfrm>
            <a:off x="9701250" y="4898841"/>
            <a:ext cx="252000" cy="252000"/>
          </a:xfrm>
          <a:prstGeom prst="rect">
            <a:avLst/>
          </a:prstGeom>
        </p:spPr>
      </p:pic>
      <p:pic>
        <p:nvPicPr>
          <p:cNvPr id="179" name="Graphic 178">
            <a:extLst>
              <a:ext uri="{FF2B5EF4-FFF2-40B4-BE49-F238E27FC236}">
                <a16:creationId xmlns:a16="http://schemas.microsoft.com/office/drawing/2014/main" id="{E69EC016-8F50-06CC-967C-BFB1DE3F3BDC}"/>
              </a:ext>
            </a:extLst>
          </p:cNvPr>
          <p:cNvPicPr>
            <a:picLocks noChangeAspect="1"/>
          </p:cNvPicPr>
          <p:nvPr/>
        </p:nvPicPr>
        <p:blipFill>
          <a:blip r:embed="rId321">
            <a:extLst>
              <a:ext uri="{96DAC541-7B7A-43D3-8B79-37D633B846F1}">
                <asvg:svgBlip xmlns:asvg="http://schemas.microsoft.com/office/drawing/2016/SVG/main" r:embed="rId322"/>
              </a:ext>
            </a:extLst>
          </a:blip>
          <a:stretch>
            <a:fillRect/>
          </a:stretch>
        </p:blipFill>
        <p:spPr>
          <a:xfrm>
            <a:off x="9950000" y="4898841"/>
            <a:ext cx="252000" cy="252000"/>
          </a:xfrm>
          <a:prstGeom prst="rect">
            <a:avLst/>
          </a:prstGeom>
        </p:spPr>
      </p:pic>
      <p:pic>
        <p:nvPicPr>
          <p:cNvPr id="180" name="Graphic 179">
            <a:extLst>
              <a:ext uri="{FF2B5EF4-FFF2-40B4-BE49-F238E27FC236}">
                <a16:creationId xmlns:a16="http://schemas.microsoft.com/office/drawing/2014/main" id="{66173985-79F4-127C-A7B1-3827CD73C8E8}"/>
              </a:ext>
            </a:extLst>
          </p:cNvPr>
          <p:cNvPicPr>
            <a:picLocks noChangeAspect="1"/>
          </p:cNvPicPr>
          <p:nvPr/>
        </p:nvPicPr>
        <p:blipFill>
          <a:blip r:embed="rId323">
            <a:extLst>
              <a:ext uri="{96DAC541-7B7A-43D3-8B79-37D633B846F1}">
                <asvg:svgBlip xmlns:asvg="http://schemas.microsoft.com/office/drawing/2016/SVG/main" r:embed="rId324"/>
              </a:ext>
            </a:extLst>
          </a:blip>
          <a:stretch>
            <a:fillRect/>
          </a:stretch>
        </p:blipFill>
        <p:spPr>
          <a:xfrm>
            <a:off x="10198750" y="4898841"/>
            <a:ext cx="252000" cy="252000"/>
          </a:xfrm>
          <a:prstGeom prst="rect">
            <a:avLst/>
          </a:prstGeom>
        </p:spPr>
      </p:pic>
      <p:pic>
        <p:nvPicPr>
          <p:cNvPr id="181" name="Graphic 180">
            <a:extLst>
              <a:ext uri="{FF2B5EF4-FFF2-40B4-BE49-F238E27FC236}">
                <a16:creationId xmlns:a16="http://schemas.microsoft.com/office/drawing/2014/main" id="{25065812-4127-6161-6BAE-6D388179C2D9}"/>
              </a:ext>
            </a:extLst>
          </p:cNvPr>
          <p:cNvPicPr>
            <a:picLocks noChangeAspect="1"/>
          </p:cNvPicPr>
          <p:nvPr/>
        </p:nvPicPr>
        <p:blipFill>
          <a:blip r:embed="rId325">
            <a:extLst>
              <a:ext uri="{96DAC541-7B7A-43D3-8B79-37D633B846F1}">
                <asvg:svgBlip xmlns:asvg="http://schemas.microsoft.com/office/drawing/2016/SVG/main" r:embed="rId326"/>
              </a:ext>
            </a:extLst>
          </a:blip>
          <a:stretch>
            <a:fillRect/>
          </a:stretch>
        </p:blipFill>
        <p:spPr>
          <a:xfrm>
            <a:off x="10447500" y="4898841"/>
            <a:ext cx="252000" cy="252000"/>
          </a:xfrm>
          <a:prstGeom prst="rect">
            <a:avLst/>
          </a:prstGeom>
        </p:spPr>
      </p:pic>
      <p:pic>
        <p:nvPicPr>
          <p:cNvPr id="182" name="Graphic 181">
            <a:extLst>
              <a:ext uri="{FF2B5EF4-FFF2-40B4-BE49-F238E27FC236}">
                <a16:creationId xmlns:a16="http://schemas.microsoft.com/office/drawing/2014/main" id="{9C4EF2FD-4102-3133-1F59-99C031AE40BE}"/>
              </a:ext>
            </a:extLst>
          </p:cNvPr>
          <p:cNvPicPr>
            <a:picLocks noChangeAspect="1"/>
          </p:cNvPicPr>
          <p:nvPr/>
        </p:nvPicPr>
        <p:blipFill>
          <a:blip r:embed="rId327">
            <a:extLst>
              <a:ext uri="{96DAC541-7B7A-43D3-8B79-37D633B846F1}">
                <asvg:svgBlip xmlns:asvg="http://schemas.microsoft.com/office/drawing/2016/SVG/main" r:embed="rId328"/>
              </a:ext>
            </a:extLst>
          </a:blip>
          <a:stretch>
            <a:fillRect/>
          </a:stretch>
        </p:blipFill>
        <p:spPr>
          <a:xfrm>
            <a:off x="10696250" y="4898841"/>
            <a:ext cx="252000" cy="252000"/>
          </a:xfrm>
          <a:prstGeom prst="rect">
            <a:avLst/>
          </a:prstGeom>
        </p:spPr>
      </p:pic>
      <p:pic>
        <p:nvPicPr>
          <p:cNvPr id="183" name="Graphic 182">
            <a:extLst>
              <a:ext uri="{FF2B5EF4-FFF2-40B4-BE49-F238E27FC236}">
                <a16:creationId xmlns:a16="http://schemas.microsoft.com/office/drawing/2014/main" id="{880F4C21-D05A-9618-3411-E7035D3B9E54}"/>
              </a:ext>
            </a:extLst>
          </p:cNvPr>
          <p:cNvPicPr>
            <a:picLocks noChangeAspect="1"/>
          </p:cNvPicPr>
          <p:nvPr/>
        </p:nvPicPr>
        <p:blipFill>
          <a:blip r:embed="rId329">
            <a:extLst>
              <a:ext uri="{96DAC541-7B7A-43D3-8B79-37D633B846F1}">
                <asvg:svgBlip xmlns:asvg="http://schemas.microsoft.com/office/drawing/2016/SVG/main" r:embed="rId330"/>
              </a:ext>
            </a:extLst>
          </a:blip>
          <a:stretch>
            <a:fillRect/>
          </a:stretch>
        </p:blipFill>
        <p:spPr>
          <a:xfrm>
            <a:off x="10945000" y="4898841"/>
            <a:ext cx="252000" cy="252000"/>
          </a:xfrm>
          <a:prstGeom prst="rect">
            <a:avLst/>
          </a:prstGeom>
        </p:spPr>
      </p:pic>
      <p:pic>
        <p:nvPicPr>
          <p:cNvPr id="184" name="Graphic 183">
            <a:extLst>
              <a:ext uri="{FF2B5EF4-FFF2-40B4-BE49-F238E27FC236}">
                <a16:creationId xmlns:a16="http://schemas.microsoft.com/office/drawing/2014/main" id="{0FDD62FE-A2DC-7B78-26D6-F9113AABD5C9}"/>
              </a:ext>
            </a:extLst>
          </p:cNvPr>
          <p:cNvPicPr>
            <a:picLocks noChangeAspect="1"/>
          </p:cNvPicPr>
          <p:nvPr/>
        </p:nvPicPr>
        <p:blipFill>
          <a:blip r:embed="rId331">
            <a:extLst>
              <a:ext uri="{96DAC541-7B7A-43D3-8B79-37D633B846F1}">
                <asvg:svgBlip xmlns:asvg="http://schemas.microsoft.com/office/drawing/2016/SVG/main" r:embed="rId332"/>
              </a:ext>
            </a:extLst>
          </a:blip>
          <a:stretch>
            <a:fillRect/>
          </a:stretch>
        </p:blipFill>
        <p:spPr>
          <a:xfrm>
            <a:off x="11193750" y="4898841"/>
            <a:ext cx="252000" cy="252000"/>
          </a:xfrm>
          <a:prstGeom prst="rect">
            <a:avLst/>
          </a:prstGeom>
        </p:spPr>
      </p:pic>
      <p:pic>
        <p:nvPicPr>
          <p:cNvPr id="185" name="Graphic 184">
            <a:extLst>
              <a:ext uri="{FF2B5EF4-FFF2-40B4-BE49-F238E27FC236}">
                <a16:creationId xmlns:a16="http://schemas.microsoft.com/office/drawing/2014/main" id="{15173E9C-0DA7-FA7C-C24B-CCE6FB71C112}"/>
              </a:ext>
            </a:extLst>
          </p:cNvPr>
          <p:cNvPicPr>
            <a:picLocks noChangeAspect="1"/>
          </p:cNvPicPr>
          <p:nvPr/>
        </p:nvPicPr>
        <p:blipFill>
          <a:blip r:embed="rId333">
            <a:extLst>
              <a:ext uri="{96DAC541-7B7A-43D3-8B79-37D633B846F1}">
                <asvg:svgBlip xmlns:asvg="http://schemas.microsoft.com/office/drawing/2016/SVG/main" r:embed="rId334"/>
              </a:ext>
            </a:extLst>
          </a:blip>
          <a:stretch>
            <a:fillRect/>
          </a:stretch>
        </p:blipFill>
        <p:spPr>
          <a:xfrm>
            <a:off x="11442500" y="4898841"/>
            <a:ext cx="252000" cy="252000"/>
          </a:xfrm>
          <a:prstGeom prst="rect">
            <a:avLst/>
          </a:prstGeom>
        </p:spPr>
      </p:pic>
      <p:pic>
        <p:nvPicPr>
          <p:cNvPr id="186" name="Graphic 185">
            <a:extLst>
              <a:ext uri="{FF2B5EF4-FFF2-40B4-BE49-F238E27FC236}">
                <a16:creationId xmlns:a16="http://schemas.microsoft.com/office/drawing/2014/main" id="{76637581-C463-F1D1-3DED-CD92A5B3802F}"/>
              </a:ext>
            </a:extLst>
          </p:cNvPr>
          <p:cNvPicPr>
            <a:picLocks noChangeAspect="1"/>
          </p:cNvPicPr>
          <p:nvPr/>
        </p:nvPicPr>
        <p:blipFill>
          <a:blip r:embed="rId335">
            <a:extLst>
              <a:ext uri="{96DAC541-7B7A-43D3-8B79-37D633B846F1}">
                <asvg:svgBlip xmlns:asvg="http://schemas.microsoft.com/office/drawing/2016/SVG/main" r:embed="rId336"/>
              </a:ext>
            </a:extLst>
          </a:blip>
          <a:stretch>
            <a:fillRect/>
          </a:stretch>
        </p:blipFill>
        <p:spPr>
          <a:xfrm>
            <a:off x="11691250" y="4898841"/>
            <a:ext cx="252000" cy="252000"/>
          </a:xfrm>
          <a:prstGeom prst="rect">
            <a:avLst/>
          </a:prstGeom>
        </p:spPr>
      </p:pic>
      <p:pic>
        <p:nvPicPr>
          <p:cNvPr id="187" name="Graphic 186">
            <a:extLst>
              <a:ext uri="{FF2B5EF4-FFF2-40B4-BE49-F238E27FC236}">
                <a16:creationId xmlns:a16="http://schemas.microsoft.com/office/drawing/2014/main" id="{B9064AEB-113E-796C-9A1D-D3DED6C58AD1}"/>
              </a:ext>
            </a:extLst>
          </p:cNvPr>
          <p:cNvPicPr>
            <a:picLocks noChangeAspect="1"/>
          </p:cNvPicPr>
          <p:nvPr/>
        </p:nvPicPr>
        <p:blipFill>
          <a:blip r:embed="rId291">
            <a:extLst>
              <a:ext uri="{96DAC541-7B7A-43D3-8B79-37D633B846F1}">
                <asvg:svgBlip xmlns:asvg="http://schemas.microsoft.com/office/drawing/2016/SVG/main" r:embed="rId292"/>
              </a:ext>
            </a:extLst>
          </a:blip>
          <a:stretch>
            <a:fillRect/>
          </a:stretch>
        </p:blipFill>
        <p:spPr>
          <a:xfrm>
            <a:off x="11940000" y="4898841"/>
            <a:ext cx="252000" cy="252000"/>
          </a:xfrm>
          <a:prstGeom prst="rect">
            <a:avLst/>
          </a:prstGeom>
        </p:spPr>
      </p:pic>
      <p:sp>
        <p:nvSpPr>
          <p:cNvPr id="188" name="TextBox 187">
            <a:extLst>
              <a:ext uri="{FF2B5EF4-FFF2-40B4-BE49-F238E27FC236}">
                <a16:creationId xmlns:a16="http://schemas.microsoft.com/office/drawing/2014/main" id="{F4B3BAAC-E03D-6865-EDF9-27D18E8B5771}"/>
              </a:ext>
            </a:extLst>
          </p:cNvPr>
          <p:cNvSpPr txBox="1"/>
          <p:nvPr/>
        </p:nvSpPr>
        <p:spPr>
          <a:xfrm>
            <a:off x="3599" y="3883591"/>
            <a:ext cx="3237396" cy="369332"/>
          </a:xfrm>
          <a:prstGeom prst="rect">
            <a:avLst/>
          </a:prstGeom>
          <a:noFill/>
        </p:spPr>
        <p:txBody>
          <a:bodyPr wrap="square" rtlCol="0">
            <a:spAutoFit/>
          </a:bodyPr>
          <a:lstStyle/>
          <a:p>
            <a:r>
              <a:rPr lang="en-GB"/>
              <a:t>General</a:t>
            </a:r>
          </a:p>
        </p:txBody>
      </p:sp>
      <p:pic>
        <p:nvPicPr>
          <p:cNvPr id="189" name="Graphic 188">
            <a:extLst>
              <a:ext uri="{FF2B5EF4-FFF2-40B4-BE49-F238E27FC236}">
                <a16:creationId xmlns:a16="http://schemas.microsoft.com/office/drawing/2014/main" id="{BDC0CA84-2E43-3012-3D85-5892C8134460}"/>
              </a:ext>
            </a:extLst>
          </p:cNvPr>
          <p:cNvPicPr>
            <a:picLocks noChangeAspect="1"/>
          </p:cNvPicPr>
          <p:nvPr/>
        </p:nvPicPr>
        <p:blipFill>
          <a:blip r:embed="rId337">
            <a:extLst>
              <a:ext uri="{96DAC541-7B7A-43D3-8B79-37D633B846F1}">
                <asvg:svgBlip xmlns:asvg="http://schemas.microsoft.com/office/drawing/2016/SVG/main" r:embed="rId338"/>
              </a:ext>
            </a:extLst>
          </a:blip>
          <a:stretch>
            <a:fillRect/>
          </a:stretch>
        </p:blipFill>
        <p:spPr>
          <a:xfrm>
            <a:off x="142095" y="5673410"/>
            <a:ext cx="252000" cy="252000"/>
          </a:xfrm>
          <a:prstGeom prst="rect">
            <a:avLst/>
          </a:prstGeom>
        </p:spPr>
      </p:pic>
      <p:pic>
        <p:nvPicPr>
          <p:cNvPr id="190" name="Graphic 189">
            <a:extLst>
              <a:ext uri="{FF2B5EF4-FFF2-40B4-BE49-F238E27FC236}">
                <a16:creationId xmlns:a16="http://schemas.microsoft.com/office/drawing/2014/main" id="{D36271B5-6D3E-5B7F-9D05-F0AD557DA27D}"/>
              </a:ext>
            </a:extLst>
          </p:cNvPr>
          <p:cNvPicPr>
            <a:picLocks noChangeAspect="1"/>
          </p:cNvPicPr>
          <p:nvPr/>
        </p:nvPicPr>
        <p:blipFill>
          <a:blip r:embed="rId339">
            <a:extLst>
              <a:ext uri="{96DAC541-7B7A-43D3-8B79-37D633B846F1}">
                <asvg:svgBlip xmlns:asvg="http://schemas.microsoft.com/office/drawing/2016/SVG/main" r:embed="rId340"/>
              </a:ext>
            </a:extLst>
          </a:blip>
          <a:stretch>
            <a:fillRect/>
          </a:stretch>
        </p:blipFill>
        <p:spPr>
          <a:xfrm>
            <a:off x="638415" y="5673410"/>
            <a:ext cx="252000" cy="252000"/>
          </a:xfrm>
          <a:prstGeom prst="rect">
            <a:avLst/>
          </a:prstGeom>
        </p:spPr>
      </p:pic>
      <p:pic>
        <p:nvPicPr>
          <p:cNvPr id="191" name="Graphic 190">
            <a:extLst>
              <a:ext uri="{FF2B5EF4-FFF2-40B4-BE49-F238E27FC236}">
                <a16:creationId xmlns:a16="http://schemas.microsoft.com/office/drawing/2014/main" id="{88EDA48D-B0CB-D35A-59B6-F72A3D8363B7}"/>
              </a:ext>
            </a:extLst>
          </p:cNvPr>
          <p:cNvPicPr>
            <a:picLocks noChangeAspect="1"/>
          </p:cNvPicPr>
          <p:nvPr/>
        </p:nvPicPr>
        <p:blipFill>
          <a:blip r:embed="rId341">
            <a:extLst>
              <a:ext uri="{96DAC541-7B7A-43D3-8B79-37D633B846F1}">
                <asvg:svgBlip xmlns:asvg="http://schemas.microsoft.com/office/drawing/2016/SVG/main" r:embed="rId342"/>
              </a:ext>
            </a:extLst>
          </a:blip>
          <a:stretch>
            <a:fillRect/>
          </a:stretch>
        </p:blipFill>
        <p:spPr>
          <a:xfrm>
            <a:off x="1134735" y="5673410"/>
            <a:ext cx="252000" cy="252000"/>
          </a:xfrm>
          <a:prstGeom prst="rect">
            <a:avLst/>
          </a:prstGeom>
        </p:spPr>
      </p:pic>
      <p:pic>
        <p:nvPicPr>
          <p:cNvPr id="192" name="Graphic 191">
            <a:extLst>
              <a:ext uri="{FF2B5EF4-FFF2-40B4-BE49-F238E27FC236}">
                <a16:creationId xmlns:a16="http://schemas.microsoft.com/office/drawing/2014/main" id="{FA1CA758-DD60-CA0C-0F5E-64ACC325B44A}"/>
              </a:ext>
            </a:extLst>
          </p:cNvPr>
          <p:cNvPicPr>
            <a:picLocks noChangeAspect="1"/>
          </p:cNvPicPr>
          <p:nvPr/>
        </p:nvPicPr>
        <p:blipFill>
          <a:blip r:embed="rId343">
            <a:extLst>
              <a:ext uri="{96DAC541-7B7A-43D3-8B79-37D633B846F1}">
                <asvg:svgBlip xmlns:asvg="http://schemas.microsoft.com/office/drawing/2016/SVG/main" r:embed="rId344"/>
              </a:ext>
            </a:extLst>
          </a:blip>
          <a:stretch>
            <a:fillRect/>
          </a:stretch>
        </p:blipFill>
        <p:spPr>
          <a:xfrm>
            <a:off x="1631055" y="5673410"/>
            <a:ext cx="252000" cy="252000"/>
          </a:xfrm>
          <a:prstGeom prst="rect">
            <a:avLst/>
          </a:prstGeom>
        </p:spPr>
      </p:pic>
      <p:pic>
        <p:nvPicPr>
          <p:cNvPr id="193" name="Graphic 192">
            <a:extLst>
              <a:ext uri="{FF2B5EF4-FFF2-40B4-BE49-F238E27FC236}">
                <a16:creationId xmlns:a16="http://schemas.microsoft.com/office/drawing/2014/main" id="{862C58ED-5542-7F96-7C22-8079566B43BF}"/>
              </a:ext>
            </a:extLst>
          </p:cNvPr>
          <p:cNvPicPr>
            <a:picLocks noChangeAspect="1"/>
          </p:cNvPicPr>
          <p:nvPr/>
        </p:nvPicPr>
        <p:blipFill>
          <a:blip r:embed="rId345">
            <a:extLst>
              <a:ext uri="{96DAC541-7B7A-43D3-8B79-37D633B846F1}">
                <asvg:svgBlip xmlns:asvg="http://schemas.microsoft.com/office/drawing/2016/SVG/main" r:embed="rId346"/>
              </a:ext>
            </a:extLst>
          </a:blip>
          <a:stretch>
            <a:fillRect/>
          </a:stretch>
        </p:blipFill>
        <p:spPr>
          <a:xfrm>
            <a:off x="2127375" y="5673410"/>
            <a:ext cx="252000" cy="252000"/>
          </a:xfrm>
          <a:prstGeom prst="rect">
            <a:avLst/>
          </a:prstGeom>
        </p:spPr>
      </p:pic>
      <p:pic>
        <p:nvPicPr>
          <p:cNvPr id="194" name="Graphic 193">
            <a:extLst>
              <a:ext uri="{FF2B5EF4-FFF2-40B4-BE49-F238E27FC236}">
                <a16:creationId xmlns:a16="http://schemas.microsoft.com/office/drawing/2014/main" id="{14CE0602-814E-2B99-8610-E566C8333CD9}"/>
              </a:ext>
            </a:extLst>
          </p:cNvPr>
          <p:cNvPicPr>
            <a:picLocks noChangeAspect="1"/>
          </p:cNvPicPr>
          <p:nvPr/>
        </p:nvPicPr>
        <p:blipFill>
          <a:blip r:embed="rId347">
            <a:extLst>
              <a:ext uri="{96DAC541-7B7A-43D3-8B79-37D633B846F1}">
                <asvg:svgBlip xmlns:asvg="http://schemas.microsoft.com/office/drawing/2016/SVG/main" r:embed="rId348"/>
              </a:ext>
            </a:extLst>
          </a:blip>
          <a:stretch>
            <a:fillRect/>
          </a:stretch>
        </p:blipFill>
        <p:spPr>
          <a:xfrm>
            <a:off x="2623695" y="5673410"/>
            <a:ext cx="252000" cy="252000"/>
          </a:xfrm>
          <a:prstGeom prst="rect">
            <a:avLst/>
          </a:prstGeom>
        </p:spPr>
      </p:pic>
      <p:pic>
        <p:nvPicPr>
          <p:cNvPr id="195" name="Graphic 194">
            <a:extLst>
              <a:ext uri="{FF2B5EF4-FFF2-40B4-BE49-F238E27FC236}">
                <a16:creationId xmlns:a16="http://schemas.microsoft.com/office/drawing/2014/main" id="{6519560A-B539-E32B-809C-94B7997439B3}"/>
              </a:ext>
            </a:extLst>
          </p:cNvPr>
          <p:cNvPicPr>
            <a:picLocks noChangeAspect="1"/>
          </p:cNvPicPr>
          <p:nvPr/>
        </p:nvPicPr>
        <p:blipFill>
          <a:blip r:embed="rId349">
            <a:extLst>
              <a:ext uri="{96DAC541-7B7A-43D3-8B79-37D633B846F1}">
                <asvg:svgBlip xmlns:asvg="http://schemas.microsoft.com/office/drawing/2016/SVG/main" r:embed="rId350"/>
              </a:ext>
            </a:extLst>
          </a:blip>
          <a:stretch>
            <a:fillRect/>
          </a:stretch>
        </p:blipFill>
        <p:spPr>
          <a:xfrm>
            <a:off x="3120015" y="5673410"/>
            <a:ext cx="252000" cy="252000"/>
          </a:xfrm>
          <a:prstGeom prst="rect">
            <a:avLst/>
          </a:prstGeom>
        </p:spPr>
      </p:pic>
      <p:pic>
        <p:nvPicPr>
          <p:cNvPr id="196" name="Graphic 195">
            <a:extLst>
              <a:ext uri="{FF2B5EF4-FFF2-40B4-BE49-F238E27FC236}">
                <a16:creationId xmlns:a16="http://schemas.microsoft.com/office/drawing/2014/main" id="{34C37DC0-E598-76D9-6125-AEEC1051E0B6}"/>
              </a:ext>
            </a:extLst>
          </p:cNvPr>
          <p:cNvPicPr>
            <a:picLocks noChangeAspect="1"/>
          </p:cNvPicPr>
          <p:nvPr/>
        </p:nvPicPr>
        <p:blipFill>
          <a:blip r:embed="rId351">
            <a:extLst>
              <a:ext uri="{96DAC541-7B7A-43D3-8B79-37D633B846F1}">
                <asvg:svgBlip xmlns:asvg="http://schemas.microsoft.com/office/drawing/2016/SVG/main" r:embed="rId352"/>
              </a:ext>
            </a:extLst>
          </a:blip>
          <a:stretch>
            <a:fillRect/>
          </a:stretch>
        </p:blipFill>
        <p:spPr>
          <a:xfrm>
            <a:off x="3616335" y="5673410"/>
            <a:ext cx="252000" cy="252000"/>
          </a:xfrm>
          <a:prstGeom prst="rect">
            <a:avLst/>
          </a:prstGeom>
        </p:spPr>
      </p:pic>
      <p:pic>
        <p:nvPicPr>
          <p:cNvPr id="197" name="Graphic 196">
            <a:extLst>
              <a:ext uri="{FF2B5EF4-FFF2-40B4-BE49-F238E27FC236}">
                <a16:creationId xmlns:a16="http://schemas.microsoft.com/office/drawing/2014/main" id="{EFD171AA-F593-B348-E399-1AA5A5690C53}"/>
              </a:ext>
            </a:extLst>
          </p:cNvPr>
          <p:cNvPicPr>
            <a:picLocks noChangeAspect="1"/>
          </p:cNvPicPr>
          <p:nvPr/>
        </p:nvPicPr>
        <p:blipFill>
          <a:blip r:embed="rId353">
            <a:extLst>
              <a:ext uri="{96DAC541-7B7A-43D3-8B79-37D633B846F1}">
                <asvg:svgBlip xmlns:asvg="http://schemas.microsoft.com/office/drawing/2016/SVG/main" r:embed="rId354"/>
              </a:ext>
            </a:extLst>
          </a:blip>
          <a:stretch>
            <a:fillRect/>
          </a:stretch>
        </p:blipFill>
        <p:spPr>
          <a:xfrm>
            <a:off x="4112655" y="5673410"/>
            <a:ext cx="252000" cy="252000"/>
          </a:xfrm>
          <a:prstGeom prst="rect">
            <a:avLst/>
          </a:prstGeom>
        </p:spPr>
      </p:pic>
      <p:pic>
        <p:nvPicPr>
          <p:cNvPr id="198" name="Graphic 197">
            <a:extLst>
              <a:ext uri="{FF2B5EF4-FFF2-40B4-BE49-F238E27FC236}">
                <a16:creationId xmlns:a16="http://schemas.microsoft.com/office/drawing/2014/main" id="{AC91A731-B525-6F9E-C212-E6CA704A5585}"/>
              </a:ext>
            </a:extLst>
          </p:cNvPr>
          <p:cNvPicPr>
            <a:picLocks noChangeAspect="1"/>
          </p:cNvPicPr>
          <p:nvPr/>
        </p:nvPicPr>
        <p:blipFill>
          <a:blip r:embed="rId355">
            <a:extLst>
              <a:ext uri="{96DAC541-7B7A-43D3-8B79-37D633B846F1}">
                <asvg:svgBlip xmlns:asvg="http://schemas.microsoft.com/office/drawing/2016/SVG/main" r:embed="rId356"/>
              </a:ext>
            </a:extLst>
          </a:blip>
          <a:stretch>
            <a:fillRect/>
          </a:stretch>
        </p:blipFill>
        <p:spPr>
          <a:xfrm>
            <a:off x="4608975" y="5673410"/>
            <a:ext cx="252000" cy="252000"/>
          </a:xfrm>
          <a:prstGeom prst="rect">
            <a:avLst/>
          </a:prstGeom>
        </p:spPr>
      </p:pic>
      <p:pic>
        <p:nvPicPr>
          <p:cNvPr id="199" name="Graphic 198">
            <a:extLst>
              <a:ext uri="{FF2B5EF4-FFF2-40B4-BE49-F238E27FC236}">
                <a16:creationId xmlns:a16="http://schemas.microsoft.com/office/drawing/2014/main" id="{49AE791C-D9C9-E008-4078-D272B775C829}"/>
              </a:ext>
            </a:extLst>
          </p:cNvPr>
          <p:cNvPicPr>
            <a:picLocks noChangeAspect="1"/>
          </p:cNvPicPr>
          <p:nvPr/>
        </p:nvPicPr>
        <p:blipFill>
          <a:blip r:embed="rId357">
            <a:extLst>
              <a:ext uri="{96DAC541-7B7A-43D3-8B79-37D633B846F1}">
                <asvg:svgBlip xmlns:asvg="http://schemas.microsoft.com/office/drawing/2016/SVG/main" r:embed="rId358"/>
              </a:ext>
            </a:extLst>
          </a:blip>
          <a:stretch>
            <a:fillRect/>
          </a:stretch>
        </p:blipFill>
        <p:spPr>
          <a:xfrm>
            <a:off x="5105295" y="5673410"/>
            <a:ext cx="252000" cy="252000"/>
          </a:xfrm>
          <a:prstGeom prst="rect">
            <a:avLst/>
          </a:prstGeom>
        </p:spPr>
      </p:pic>
      <p:pic>
        <p:nvPicPr>
          <p:cNvPr id="200" name="Graphic 199">
            <a:extLst>
              <a:ext uri="{FF2B5EF4-FFF2-40B4-BE49-F238E27FC236}">
                <a16:creationId xmlns:a16="http://schemas.microsoft.com/office/drawing/2014/main" id="{E13E18C4-DCE0-ECC3-DE52-A1BE8C060772}"/>
              </a:ext>
            </a:extLst>
          </p:cNvPr>
          <p:cNvPicPr>
            <a:picLocks noChangeAspect="1"/>
          </p:cNvPicPr>
          <p:nvPr/>
        </p:nvPicPr>
        <p:blipFill>
          <a:blip r:embed="rId359">
            <a:extLst>
              <a:ext uri="{96DAC541-7B7A-43D3-8B79-37D633B846F1}">
                <asvg:svgBlip xmlns:asvg="http://schemas.microsoft.com/office/drawing/2016/SVG/main" r:embed="rId360"/>
              </a:ext>
            </a:extLst>
          </a:blip>
          <a:stretch>
            <a:fillRect/>
          </a:stretch>
        </p:blipFill>
        <p:spPr>
          <a:xfrm>
            <a:off x="5601615" y="5673410"/>
            <a:ext cx="252000" cy="252000"/>
          </a:xfrm>
          <a:prstGeom prst="rect">
            <a:avLst/>
          </a:prstGeom>
        </p:spPr>
      </p:pic>
      <p:pic>
        <p:nvPicPr>
          <p:cNvPr id="201" name="Graphic 200">
            <a:extLst>
              <a:ext uri="{FF2B5EF4-FFF2-40B4-BE49-F238E27FC236}">
                <a16:creationId xmlns:a16="http://schemas.microsoft.com/office/drawing/2014/main" id="{82642F4B-60B8-5817-8641-4936905A0B5C}"/>
              </a:ext>
            </a:extLst>
          </p:cNvPr>
          <p:cNvPicPr>
            <a:picLocks noChangeAspect="1"/>
          </p:cNvPicPr>
          <p:nvPr/>
        </p:nvPicPr>
        <p:blipFill>
          <a:blip r:embed="rId361">
            <a:extLst>
              <a:ext uri="{96DAC541-7B7A-43D3-8B79-37D633B846F1}">
                <asvg:svgBlip xmlns:asvg="http://schemas.microsoft.com/office/drawing/2016/SVG/main" r:embed="rId362"/>
              </a:ext>
            </a:extLst>
          </a:blip>
          <a:stretch>
            <a:fillRect/>
          </a:stretch>
        </p:blipFill>
        <p:spPr>
          <a:xfrm>
            <a:off x="6097935" y="5673410"/>
            <a:ext cx="252000" cy="252000"/>
          </a:xfrm>
          <a:prstGeom prst="rect">
            <a:avLst/>
          </a:prstGeom>
        </p:spPr>
      </p:pic>
      <p:pic>
        <p:nvPicPr>
          <p:cNvPr id="202" name="Graphic 201">
            <a:extLst>
              <a:ext uri="{FF2B5EF4-FFF2-40B4-BE49-F238E27FC236}">
                <a16:creationId xmlns:a16="http://schemas.microsoft.com/office/drawing/2014/main" id="{6A72C4F7-82A9-BD56-0324-92B89400C9FC}"/>
              </a:ext>
            </a:extLst>
          </p:cNvPr>
          <p:cNvPicPr>
            <a:picLocks noChangeAspect="1"/>
          </p:cNvPicPr>
          <p:nvPr/>
        </p:nvPicPr>
        <p:blipFill>
          <a:blip r:embed="rId363">
            <a:extLst>
              <a:ext uri="{96DAC541-7B7A-43D3-8B79-37D633B846F1}">
                <asvg:svgBlip xmlns:asvg="http://schemas.microsoft.com/office/drawing/2016/SVG/main" r:embed="rId364"/>
              </a:ext>
            </a:extLst>
          </a:blip>
          <a:stretch>
            <a:fillRect/>
          </a:stretch>
        </p:blipFill>
        <p:spPr>
          <a:xfrm>
            <a:off x="6594255" y="5673410"/>
            <a:ext cx="252000" cy="252000"/>
          </a:xfrm>
          <a:prstGeom prst="rect">
            <a:avLst/>
          </a:prstGeom>
        </p:spPr>
      </p:pic>
      <p:pic>
        <p:nvPicPr>
          <p:cNvPr id="203" name="Graphic 202">
            <a:extLst>
              <a:ext uri="{FF2B5EF4-FFF2-40B4-BE49-F238E27FC236}">
                <a16:creationId xmlns:a16="http://schemas.microsoft.com/office/drawing/2014/main" id="{5961D673-92C0-C2C0-3873-DE79A866ECEC}"/>
              </a:ext>
            </a:extLst>
          </p:cNvPr>
          <p:cNvPicPr>
            <a:picLocks noChangeAspect="1"/>
          </p:cNvPicPr>
          <p:nvPr/>
        </p:nvPicPr>
        <p:blipFill>
          <a:blip r:embed="rId365">
            <a:extLst>
              <a:ext uri="{96DAC541-7B7A-43D3-8B79-37D633B846F1}">
                <asvg:svgBlip xmlns:asvg="http://schemas.microsoft.com/office/drawing/2016/SVG/main" r:embed="rId366"/>
              </a:ext>
            </a:extLst>
          </a:blip>
          <a:stretch>
            <a:fillRect/>
          </a:stretch>
        </p:blipFill>
        <p:spPr>
          <a:xfrm>
            <a:off x="7090575" y="5673410"/>
            <a:ext cx="252000" cy="252000"/>
          </a:xfrm>
          <a:prstGeom prst="rect">
            <a:avLst/>
          </a:prstGeom>
        </p:spPr>
      </p:pic>
      <p:pic>
        <p:nvPicPr>
          <p:cNvPr id="204" name="Graphic 203">
            <a:extLst>
              <a:ext uri="{FF2B5EF4-FFF2-40B4-BE49-F238E27FC236}">
                <a16:creationId xmlns:a16="http://schemas.microsoft.com/office/drawing/2014/main" id="{FB801B9F-8BF0-61FD-622E-EBFD3EC6FFF0}"/>
              </a:ext>
            </a:extLst>
          </p:cNvPr>
          <p:cNvPicPr>
            <a:picLocks noChangeAspect="1"/>
          </p:cNvPicPr>
          <p:nvPr/>
        </p:nvPicPr>
        <p:blipFill>
          <a:blip r:embed="rId367">
            <a:extLst>
              <a:ext uri="{96DAC541-7B7A-43D3-8B79-37D633B846F1}">
                <asvg:svgBlip xmlns:asvg="http://schemas.microsoft.com/office/drawing/2016/SVG/main" r:embed="rId368"/>
              </a:ext>
            </a:extLst>
          </a:blip>
          <a:stretch>
            <a:fillRect/>
          </a:stretch>
        </p:blipFill>
        <p:spPr>
          <a:xfrm>
            <a:off x="7586895" y="5673410"/>
            <a:ext cx="252000" cy="252000"/>
          </a:xfrm>
          <a:prstGeom prst="rect">
            <a:avLst/>
          </a:prstGeom>
        </p:spPr>
      </p:pic>
      <p:pic>
        <p:nvPicPr>
          <p:cNvPr id="205" name="Graphic 204">
            <a:extLst>
              <a:ext uri="{FF2B5EF4-FFF2-40B4-BE49-F238E27FC236}">
                <a16:creationId xmlns:a16="http://schemas.microsoft.com/office/drawing/2014/main" id="{F35E2F8F-0355-CC1C-4BFB-B02D2662F66E}"/>
              </a:ext>
            </a:extLst>
          </p:cNvPr>
          <p:cNvPicPr>
            <a:picLocks noChangeAspect="1"/>
          </p:cNvPicPr>
          <p:nvPr/>
        </p:nvPicPr>
        <p:blipFill>
          <a:blip r:embed="rId369">
            <a:extLst>
              <a:ext uri="{96DAC541-7B7A-43D3-8B79-37D633B846F1}">
                <asvg:svgBlip xmlns:asvg="http://schemas.microsoft.com/office/drawing/2016/SVG/main" r:embed="rId370"/>
              </a:ext>
            </a:extLst>
          </a:blip>
          <a:stretch>
            <a:fillRect/>
          </a:stretch>
        </p:blipFill>
        <p:spPr>
          <a:xfrm>
            <a:off x="8083215" y="5673410"/>
            <a:ext cx="252000" cy="252000"/>
          </a:xfrm>
          <a:prstGeom prst="rect">
            <a:avLst/>
          </a:prstGeom>
        </p:spPr>
      </p:pic>
      <p:pic>
        <p:nvPicPr>
          <p:cNvPr id="206" name="Graphic 205">
            <a:extLst>
              <a:ext uri="{FF2B5EF4-FFF2-40B4-BE49-F238E27FC236}">
                <a16:creationId xmlns:a16="http://schemas.microsoft.com/office/drawing/2014/main" id="{41549D95-D0CB-B78B-001D-F60250C43889}"/>
              </a:ext>
            </a:extLst>
          </p:cNvPr>
          <p:cNvPicPr>
            <a:picLocks noChangeAspect="1"/>
          </p:cNvPicPr>
          <p:nvPr/>
        </p:nvPicPr>
        <p:blipFill>
          <a:blip r:embed="rId371">
            <a:extLst>
              <a:ext uri="{96DAC541-7B7A-43D3-8B79-37D633B846F1}">
                <asvg:svgBlip xmlns:asvg="http://schemas.microsoft.com/office/drawing/2016/SVG/main" r:embed="rId372"/>
              </a:ext>
            </a:extLst>
          </a:blip>
          <a:stretch>
            <a:fillRect/>
          </a:stretch>
        </p:blipFill>
        <p:spPr>
          <a:xfrm>
            <a:off x="8579535" y="5673410"/>
            <a:ext cx="252000" cy="252000"/>
          </a:xfrm>
          <a:prstGeom prst="rect">
            <a:avLst/>
          </a:prstGeom>
        </p:spPr>
      </p:pic>
      <p:pic>
        <p:nvPicPr>
          <p:cNvPr id="207" name="Graphic 206">
            <a:extLst>
              <a:ext uri="{FF2B5EF4-FFF2-40B4-BE49-F238E27FC236}">
                <a16:creationId xmlns:a16="http://schemas.microsoft.com/office/drawing/2014/main" id="{54309C26-47DE-692A-CE94-44E37CFFCB9B}"/>
              </a:ext>
            </a:extLst>
          </p:cNvPr>
          <p:cNvPicPr>
            <a:picLocks noChangeAspect="1"/>
          </p:cNvPicPr>
          <p:nvPr/>
        </p:nvPicPr>
        <p:blipFill>
          <a:blip r:embed="rId373">
            <a:extLst>
              <a:ext uri="{96DAC541-7B7A-43D3-8B79-37D633B846F1}">
                <asvg:svgBlip xmlns:asvg="http://schemas.microsoft.com/office/drawing/2016/SVG/main" r:embed="rId374"/>
              </a:ext>
            </a:extLst>
          </a:blip>
          <a:stretch>
            <a:fillRect/>
          </a:stretch>
        </p:blipFill>
        <p:spPr>
          <a:xfrm>
            <a:off x="9075855" y="5673410"/>
            <a:ext cx="252000" cy="252000"/>
          </a:xfrm>
          <a:prstGeom prst="rect">
            <a:avLst/>
          </a:prstGeom>
        </p:spPr>
      </p:pic>
      <p:pic>
        <p:nvPicPr>
          <p:cNvPr id="208" name="Graphic 207">
            <a:extLst>
              <a:ext uri="{FF2B5EF4-FFF2-40B4-BE49-F238E27FC236}">
                <a16:creationId xmlns:a16="http://schemas.microsoft.com/office/drawing/2014/main" id="{5574AEB0-2E31-BA26-769B-EA9206A9AFAD}"/>
              </a:ext>
            </a:extLst>
          </p:cNvPr>
          <p:cNvPicPr>
            <a:picLocks noChangeAspect="1"/>
          </p:cNvPicPr>
          <p:nvPr/>
        </p:nvPicPr>
        <p:blipFill>
          <a:blip r:embed="rId375">
            <a:extLst>
              <a:ext uri="{96DAC541-7B7A-43D3-8B79-37D633B846F1}">
                <asvg:svgBlip xmlns:asvg="http://schemas.microsoft.com/office/drawing/2016/SVG/main" r:embed="rId376"/>
              </a:ext>
            </a:extLst>
          </a:blip>
          <a:stretch>
            <a:fillRect/>
          </a:stretch>
        </p:blipFill>
        <p:spPr>
          <a:xfrm>
            <a:off x="9572175" y="5673410"/>
            <a:ext cx="252000" cy="252000"/>
          </a:xfrm>
          <a:prstGeom prst="rect">
            <a:avLst/>
          </a:prstGeom>
        </p:spPr>
      </p:pic>
      <p:pic>
        <p:nvPicPr>
          <p:cNvPr id="209" name="Graphic 208">
            <a:extLst>
              <a:ext uri="{FF2B5EF4-FFF2-40B4-BE49-F238E27FC236}">
                <a16:creationId xmlns:a16="http://schemas.microsoft.com/office/drawing/2014/main" id="{BD20432E-76C3-0190-6817-66E684775B4F}"/>
              </a:ext>
            </a:extLst>
          </p:cNvPr>
          <p:cNvPicPr>
            <a:picLocks noChangeAspect="1"/>
          </p:cNvPicPr>
          <p:nvPr/>
        </p:nvPicPr>
        <p:blipFill>
          <a:blip r:embed="rId377">
            <a:extLst>
              <a:ext uri="{96DAC541-7B7A-43D3-8B79-37D633B846F1}">
                <asvg:svgBlip xmlns:asvg="http://schemas.microsoft.com/office/drawing/2016/SVG/main" r:embed="rId378"/>
              </a:ext>
            </a:extLst>
          </a:blip>
          <a:stretch>
            <a:fillRect/>
          </a:stretch>
        </p:blipFill>
        <p:spPr>
          <a:xfrm>
            <a:off x="10068495" y="5673410"/>
            <a:ext cx="252000" cy="252000"/>
          </a:xfrm>
          <a:prstGeom prst="rect">
            <a:avLst/>
          </a:prstGeom>
        </p:spPr>
      </p:pic>
      <p:pic>
        <p:nvPicPr>
          <p:cNvPr id="210" name="Graphic 209">
            <a:extLst>
              <a:ext uri="{FF2B5EF4-FFF2-40B4-BE49-F238E27FC236}">
                <a16:creationId xmlns:a16="http://schemas.microsoft.com/office/drawing/2014/main" id="{839E652E-E2BA-B26F-55A4-485B55B91B30}"/>
              </a:ext>
            </a:extLst>
          </p:cNvPr>
          <p:cNvPicPr>
            <a:picLocks noChangeAspect="1"/>
          </p:cNvPicPr>
          <p:nvPr/>
        </p:nvPicPr>
        <p:blipFill>
          <a:blip r:embed="rId379">
            <a:extLst>
              <a:ext uri="{96DAC541-7B7A-43D3-8B79-37D633B846F1}">
                <asvg:svgBlip xmlns:asvg="http://schemas.microsoft.com/office/drawing/2016/SVG/main" r:embed="rId380"/>
              </a:ext>
            </a:extLst>
          </a:blip>
          <a:stretch>
            <a:fillRect/>
          </a:stretch>
        </p:blipFill>
        <p:spPr>
          <a:xfrm>
            <a:off x="10564815" y="5673410"/>
            <a:ext cx="252000" cy="252000"/>
          </a:xfrm>
          <a:prstGeom prst="rect">
            <a:avLst/>
          </a:prstGeom>
        </p:spPr>
      </p:pic>
      <p:pic>
        <p:nvPicPr>
          <p:cNvPr id="211" name="Graphic 210">
            <a:extLst>
              <a:ext uri="{FF2B5EF4-FFF2-40B4-BE49-F238E27FC236}">
                <a16:creationId xmlns:a16="http://schemas.microsoft.com/office/drawing/2014/main" id="{BB5236EE-D0FE-539D-2A08-1E71E26A3330}"/>
              </a:ext>
            </a:extLst>
          </p:cNvPr>
          <p:cNvPicPr>
            <a:picLocks noChangeAspect="1"/>
          </p:cNvPicPr>
          <p:nvPr/>
        </p:nvPicPr>
        <p:blipFill>
          <a:blip r:embed="rId381">
            <a:extLst>
              <a:ext uri="{96DAC541-7B7A-43D3-8B79-37D633B846F1}">
                <asvg:svgBlip xmlns:asvg="http://schemas.microsoft.com/office/drawing/2016/SVG/main" r:embed="rId382"/>
              </a:ext>
            </a:extLst>
          </a:blip>
          <a:stretch>
            <a:fillRect/>
          </a:stretch>
        </p:blipFill>
        <p:spPr>
          <a:xfrm>
            <a:off x="11061135" y="5673410"/>
            <a:ext cx="252000" cy="252000"/>
          </a:xfrm>
          <a:prstGeom prst="rect">
            <a:avLst/>
          </a:prstGeom>
        </p:spPr>
      </p:pic>
      <p:pic>
        <p:nvPicPr>
          <p:cNvPr id="212" name="Graphic 211">
            <a:extLst>
              <a:ext uri="{FF2B5EF4-FFF2-40B4-BE49-F238E27FC236}">
                <a16:creationId xmlns:a16="http://schemas.microsoft.com/office/drawing/2014/main" id="{64493A74-BF5F-3285-5CAC-8943F045DCB2}"/>
              </a:ext>
            </a:extLst>
          </p:cNvPr>
          <p:cNvPicPr>
            <a:picLocks noChangeAspect="1"/>
          </p:cNvPicPr>
          <p:nvPr/>
        </p:nvPicPr>
        <p:blipFill>
          <a:blip r:embed="rId383">
            <a:extLst>
              <a:ext uri="{96DAC541-7B7A-43D3-8B79-37D633B846F1}">
                <asvg:svgBlip xmlns:asvg="http://schemas.microsoft.com/office/drawing/2016/SVG/main" r:embed="rId384"/>
              </a:ext>
            </a:extLst>
          </a:blip>
          <a:stretch>
            <a:fillRect/>
          </a:stretch>
        </p:blipFill>
        <p:spPr>
          <a:xfrm>
            <a:off x="11557455" y="5673410"/>
            <a:ext cx="252000" cy="252000"/>
          </a:xfrm>
          <a:prstGeom prst="rect">
            <a:avLst/>
          </a:prstGeom>
        </p:spPr>
      </p:pic>
      <p:sp>
        <p:nvSpPr>
          <p:cNvPr id="213" name="TextBox 212">
            <a:extLst>
              <a:ext uri="{FF2B5EF4-FFF2-40B4-BE49-F238E27FC236}">
                <a16:creationId xmlns:a16="http://schemas.microsoft.com/office/drawing/2014/main" id="{9C41CE68-A174-9A0E-31D4-2D9FA33B7B53}"/>
              </a:ext>
            </a:extLst>
          </p:cNvPr>
          <p:cNvSpPr txBox="1"/>
          <p:nvPr/>
        </p:nvSpPr>
        <p:spPr>
          <a:xfrm>
            <a:off x="7250" y="5238369"/>
            <a:ext cx="3237396" cy="369332"/>
          </a:xfrm>
          <a:prstGeom prst="rect">
            <a:avLst/>
          </a:prstGeom>
          <a:noFill/>
        </p:spPr>
        <p:txBody>
          <a:bodyPr wrap="square" rtlCol="0">
            <a:spAutoFit/>
          </a:bodyPr>
          <a:lstStyle/>
          <a:p>
            <a:r>
              <a:rPr lang="en-GB"/>
              <a:t>Identity</a:t>
            </a:r>
          </a:p>
        </p:txBody>
      </p:sp>
      <p:pic>
        <p:nvPicPr>
          <p:cNvPr id="214" name="Graphic 213">
            <a:extLst>
              <a:ext uri="{FF2B5EF4-FFF2-40B4-BE49-F238E27FC236}">
                <a16:creationId xmlns:a16="http://schemas.microsoft.com/office/drawing/2014/main" id="{E238EAF5-7F53-1ABD-F78E-6A0B88FD9720}"/>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180529" y="6387372"/>
            <a:ext cx="252000" cy="252000"/>
          </a:xfrm>
          <a:prstGeom prst="rect">
            <a:avLst/>
          </a:prstGeom>
        </p:spPr>
      </p:pic>
      <p:pic>
        <p:nvPicPr>
          <p:cNvPr id="215" name="Graphic 214">
            <a:extLst>
              <a:ext uri="{FF2B5EF4-FFF2-40B4-BE49-F238E27FC236}">
                <a16:creationId xmlns:a16="http://schemas.microsoft.com/office/drawing/2014/main" id="{0C4EF90C-0887-8906-6239-34F18E3AB291}"/>
              </a:ext>
            </a:extLst>
          </p:cNvPr>
          <p:cNvPicPr>
            <a:picLocks noChangeAspect="1"/>
          </p:cNvPicPr>
          <p:nvPr/>
        </p:nvPicPr>
        <p:blipFill>
          <a:blip r:embed="rId385">
            <a:extLst>
              <a:ext uri="{96DAC541-7B7A-43D3-8B79-37D633B846F1}">
                <asvg:svgBlip xmlns:asvg="http://schemas.microsoft.com/office/drawing/2016/SVG/main" r:embed="rId386"/>
              </a:ext>
            </a:extLst>
          </a:blip>
          <a:stretch>
            <a:fillRect/>
          </a:stretch>
        </p:blipFill>
        <p:spPr>
          <a:xfrm>
            <a:off x="621854" y="6387372"/>
            <a:ext cx="252000" cy="252000"/>
          </a:xfrm>
          <a:prstGeom prst="rect">
            <a:avLst/>
          </a:prstGeom>
        </p:spPr>
      </p:pic>
      <p:pic>
        <p:nvPicPr>
          <p:cNvPr id="216" name="Graphic 215">
            <a:extLst>
              <a:ext uri="{FF2B5EF4-FFF2-40B4-BE49-F238E27FC236}">
                <a16:creationId xmlns:a16="http://schemas.microsoft.com/office/drawing/2014/main" id="{5397CB2E-9F20-D469-43D4-5E2F23088A2F}"/>
              </a:ext>
            </a:extLst>
          </p:cNvPr>
          <p:cNvPicPr>
            <a:picLocks noChangeAspect="1"/>
          </p:cNvPicPr>
          <p:nvPr/>
        </p:nvPicPr>
        <p:blipFill>
          <a:blip r:embed="rId387">
            <a:extLst>
              <a:ext uri="{96DAC541-7B7A-43D3-8B79-37D633B846F1}">
                <asvg:svgBlip xmlns:asvg="http://schemas.microsoft.com/office/drawing/2016/SVG/main" r:embed="rId388"/>
              </a:ext>
            </a:extLst>
          </a:blip>
          <a:stretch>
            <a:fillRect/>
          </a:stretch>
        </p:blipFill>
        <p:spPr>
          <a:xfrm>
            <a:off x="1063179" y="6387372"/>
            <a:ext cx="252000" cy="252000"/>
          </a:xfrm>
          <a:prstGeom prst="rect">
            <a:avLst/>
          </a:prstGeom>
        </p:spPr>
      </p:pic>
      <p:pic>
        <p:nvPicPr>
          <p:cNvPr id="217" name="Graphic 216">
            <a:extLst>
              <a:ext uri="{FF2B5EF4-FFF2-40B4-BE49-F238E27FC236}">
                <a16:creationId xmlns:a16="http://schemas.microsoft.com/office/drawing/2014/main" id="{0D4312A6-36F9-58D7-7AA7-66C63A6E6AEA}"/>
              </a:ext>
            </a:extLst>
          </p:cNvPr>
          <p:cNvPicPr>
            <a:picLocks noChangeAspect="1"/>
          </p:cNvPicPr>
          <p:nvPr/>
        </p:nvPicPr>
        <p:blipFill>
          <a:blip r:embed="rId389">
            <a:extLst>
              <a:ext uri="{96DAC541-7B7A-43D3-8B79-37D633B846F1}">
                <asvg:svgBlip xmlns:asvg="http://schemas.microsoft.com/office/drawing/2016/SVG/main" r:embed="rId390"/>
              </a:ext>
            </a:extLst>
          </a:blip>
          <a:stretch>
            <a:fillRect/>
          </a:stretch>
        </p:blipFill>
        <p:spPr>
          <a:xfrm>
            <a:off x="1504504" y="6387372"/>
            <a:ext cx="252000" cy="252000"/>
          </a:xfrm>
          <a:prstGeom prst="rect">
            <a:avLst/>
          </a:prstGeom>
        </p:spPr>
      </p:pic>
      <p:pic>
        <p:nvPicPr>
          <p:cNvPr id="218" name="Graphic 217">
            <a:extLst>
              <a:ext uri="{FF2B5EF4-FFF2-40B4-BE49-F238E27FC236}">
                <a16:creationId xmlns:a16="http://schemas.microsoft.com/office/drawing/2014/main" id="{F79673B2-134F-7D29-5137-811D25835007}"/>
              </a:ext>
            </a:extLst>
          </p:cNvPr>
          <p:cNvPicPr>
            <a:picLocks noChangeAspect="1"/>
          </p:cNvPicPr>
          <p:nvPr/>
        </p:nvPicPr>
        <p:blipFill>
          <a:blip r:embed="rId391">
            <a:extLst>
              <a:ext uri="{96DAC541-7B7A-43D3-8B79-37D633B846F1}">
                <asvg:svgBlip xmlns:asvg="http://schemas.microsoft.com/office/drawing/2016/SVG/main" r:embed="rId392"/>
              </a:ext>
            </a:extLst>
          </a:blip>
          <a:stretch>
            <a:fillRect/>
          </a:stretch>
        </p:blipFill>
        <p:spPr>
          <a:xfrm>
            <a:off x="1945829" y="6387372"/>
            <a:ext cx="252000" cy="252000"/>
          </a:xfrm>
          <a:prstGeom prst="rect">
            <a:avLst/>
          </a:prstGeom>
        </p:spPr>
      </p:pic>
      <p:pic>
        <p:nvPicPr>
          <p:cNvPr id="219" name="Graphic 218">
            <a:extLst>
              <a:ext uri="{FF2B5EF4-FFF2-40B4-BE49-F238E27FC236}">
                <a16:creationId xmlns:a16="http://schemas.microsoft.com/office/drawing/2014/main" id="{BB34C76D-6388-FDB8-2DDC-A781D657E481}"/>
              </a:ext>
            </a:extLst>
          </p:cNvPr>
          <p:cNvPicPr>
            <a:picLocks noChangeAspect="1"/>
          </p:cNvPicPr>
          <p:nvPr/>
        </p:nvPicPr>
        <p:blipFill>
          <a:blip r:embed="rId393">
            <a:extLst>
              <a:ext uri="{96DAC541-7B7A-43D3-8B79-37D633B846F1}">
                <asvg:svgBlip xmlns:asvg="http://schemas.microsoft.com/office/drawing/2016/SVG/main" r:embed="rId394"/>
              </a:ext>
            </a:extLst>
          </a:blip>
          <a:stretch>
            <a:fillRect/>
          </a:stretch>
        </p:blipFill>
        <p:spPr>
          <a:xfrm>
            <a:off x="2387154" y="6387372"/>
            <a:ext cx="252000" cy="252000"/>
          </a:xfrm>
          <a:prstGeom prst="rect">
            <a:avLst/>
          </a:prstGeom>
        </p:spPr>
      </p:pic>
      <p:pic>
        <p:nvPicPr>
          <p:cNvPr id="220" name="Graphic 219">
            <a:extLst>
              <a:ext uri="{FF2B5EF4-FFF2-40B4-BE49-F238E27FC236}">
                <a16:creationId xmlns:a16="http://schemas.microsoft.com/office/drawing/2014/main" id="{78BD00FE-1DBC-A640-9FBF-1B9B8C8233A4}"/>
              </a:ext>
            </a:extLst>
          </p:cNvPr>
          <p:cNvPicPr>
            <a:picLocks noChangeAspect="1"/>
          </p:cNvPicPr>
          <p:nvPr/>
        </p:nvPicPr>
        <p:blipFill>
          <a:blip r:embed="rId395">
            <a:extLst>
              <a:ext uri="{96DAC541-7B7A-43D3-8B79-37D633B846F1}">
                <asvg:svgBlip xmlns:asvg="http://schemas.microsoft.com/office/drawing/2016/SVG/main" r:embed="rId396"/>
              </a:ext>
            </a:extLst>
          </a:blip>
          <a:stretch>
            <a:fillRect/>
          </a:stretch>
        </p:blipFill>
        <p:spPr>
          <a:xfrm>
            <a:off x="2828479" y="6387372"/>
            <a:ext cx="252000" cy="252000"/>
          </a:xfrm>
          <a:prstGeom prst="rect">
            <a:avLst/>
          </a:prstGeom>
        </p:spPr>
      </p:pic>
      <p:pic>
        <p:nvPicPr>
          <p:cNvPr id="221" name="Graphic 220">
            <a:extLst>
              <a:ext uri="{FF2B5EF4-FFF2-40B4-BE49-F238E27FC236}">
                <a16:creationId xmlns:a16="http://schemas.microsoft.com/office/drawing/2014/main" id="{627C9891-1258-A5D3-1660-CF24CF7F38B9}"/>
              </a:ext>
            </a:extLst>
          </p:cNvPr>
          <p:cNvPicPr>
            <a:picLocks noChangeAspect="1"/>
          </p:cNvPicPr>
          <p:nvPr/>
        </p:nvPicPr>
        <p:blipFill>
          <a:blip r:embed="rId397">
            <a:extLst>
              <a:ext uri="{96DAC541-7B7A-43D3-8B79-37D633B846F1}">
                <asvg:svgBlip xmlns:asvg="http://schemas.microsoft.com/office/drawing/2016/SVG/main" r:embed="rId398"/>
              </a:ext>
            </a:extLst>
          </a:blip>
          <a:stretch>
            <a:fillRect/>
          </a:stretch>
        </p:blipFill>
        <p:spPr>
          <a:xfrm>
            <a:off x="3269804" y="6387372"/>
            <a:ext cx="252000" cy="252000"/>
          </a:xfrm>
          <a:prstGeom prst="rect">
            <a:avLst/>
          </a:prstGeom>
        </p:spPr>
      </p:pic>
      <p:pic>
        <p:nvPicPr>
          <p:cNvPr id="222" name="Graphic 221">
            <a:extLst>
              <a:ext uri="{FF2B5EF4-FFF2-40B4-BE49-F238E27FC236}">
                <a16:creationId xmlns:a16="http://schemas.microsoft.com/office/drawing/2014/main" id="{22E7BC9F-87B3-B06B-EFE2-A2F7052052BF}"/>
              </a:ext>
            </a:extLst>
          </p:cNvPr>
          <p:cNvPicPr>
            <a:picLocks noChangeAspect="1"/>
          </p:cNvPicPr>
          <p:nvPr/>
        </p:nvPicPr>
        <p:blipFill>
          <a:blip r:embed="rId399">
            <a:extLst>
              <a:ext uri="{96DAC541-7B7A-43D3-8B79-37D633B846F1}">
                <asvg:svgBlip xmlns:asvg="http://schemas.microsoft.com/office/drawing/2016/SVG/main" r:embed="rId400"/>
              </a:ext>
            </a:extLst>
          </a:blip>
          <a:stretch>
            <a:fillRect/>
          </a:stretch>
        </p:blipFill>
        <p:spPr>
          <a:xfrm>
            <a:off x="3711129" y="6387372"/>
            <a:ext cx="252000" cy="252000"/>
          </a:xfrm>
          <a:prstGeom prst="rect">
            <a:avLst/>
          </a:prstGeom>
        </p:spPr>
      </p:pic>
      <p:pic>
        <p:nvPicPr>
          <p:cNvPr id="223" name="Graphic 222">
            <a:extLst>
              <a:ext uri="{FF2B5EF4-FFF2-40B4-BE49-F238E27FC236}">
                <a16:creationId xmlns:a16="http://schemas.microsoft.com/office/drawing/2014/main" id="{A75C8DE8-77DD-06F9-BE28-F73A190B742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4152454" y="6387372"/>
            <a:ext cx="252000" cy="252000"/>
          </a:xfrm>
          <a:prstGeom prst="rect">
            <a:avLst/>
          </a:prstGeom>
        </p:spPr>
      </p:pic>
      <p:pic>
        <p:nvPicPr>
          <p:cNvPr id="224" name="Graphic 223">
            <a:extLst>
              <a:ext uri="{FF2B5EF4-FFF2-40B4-BE49-F238E27FC236}">
                <a16:creationId xmlns:a16="http://schemas.microsoft.com/office/drawing/2014/main" id="{3D3594D4-0339-9049-2763-3B389C251F3A}"/>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4593779" y="6387372"/>
            <a:ext cx="252000" cy="252000"/>
          </a:xfrm>
          <a:prstGeom prst="rect">
            <a:avLst/>
          </a:prstGeom>
        </p:spPr>
      </p:pic>
      <p:pic>
        <p:nvPicPr>
          <p:cNvPr id="225" name="Graphic 224">
            <a:extLst>
              <a:ext uri="{FF2B5EF4-FFF2-40B4-BE49-F238E27FC236}">
                <a16:creationId xmlns:a16="http://schemas.microsoft.com/office/drawing/2014/main" id="{84539034-93B4-0ECE-3D05-5C2748F1D342}"/>
              </a:ext>
            </a:extLst>
          </p:cNvPr>
          <p:cNvPicPr>
            <a:picLocks noChangeAspect="1"/>
          </p:cNvPicPr>
          <p:nvPr/>
        </p:nvPicPr>
        <p:blipFill>
          <a:blip r:embed="rId401">
            <a:extLst>
              <a:ext uri="{96DAC541-7B7A-43D3-8B79-37D633B846F1}">
                <asvg:svgBlip xmlns:asvg="http://schemas.microsoft.com/office/drawing/2016/SVG/main" r:embed="rId402"/>
              </a:ext>
            </a:extLst>
          </a:blip>
          <a:stretch>
            <a:fillRect/>
          </a:stretch>
        </p:blipFill>
        <p:spPr>
          <a:xfrm>
            <a:off x="5035104" y="6387372"/>
            <a:ext cx="252000" cy="252000"/>
          </a:xfrm>
          <a:prstGeom prst="rect">
            <a:avLst/>
          </a:prstGeom>
        </p:spPr>
      </p:pic>
      <p:pic>
        <p:nvPicPr>
          <p:cNvPr id="226" name="Graphic 225">
            <a:extLst>
              <a:ext uri="{FF2B5EF4-FFF2-40B4-BE49-F238E27FC236}">
                <a16:creationId xmlns:a16="http://schemas.microsoft.com/office/drawing/2014/main" id="{0905981A-0AF3-BBAE-1F8E-76D084ED2E62}"/>
              </a:ext>
            </a:extLst>
          </p:cNvPr>
          <p:cNvPicPr>
            <a:picLocks noChangeAspect="1"/>
          </p:cNvPicPr>
          <p:nvPr/>
        </p:nvPicPr>
        <p:blipFill>
          <a:blip r:embed="rId403">
            <a:extLst>
              <a:ext uri="{96DAC541-7B7A-43D3-8B79-37D633B846F1}">
                <asvg:svgBlip xmlns:asvg="http://schemas.microsoft.com/office/drawing/2016/SVG/main" r:embed="rId404"/>
              </a:ext>
            </a:extLst>
          </a:blip>
          <a:stretch>
            <a:fillRect/>
          </a:stretch>
        </p:blipFill>
        <p:spPr>
          <a:xfrm>
            <a:off x="5476429" y="6387372"/>
            <a:ext cx="252000" cy="252000"/>
          </a:xfrm>
          <a:prstGeom prst="rect">
            <a:avLst/>
          </a:prstGeom>
        </p:spPr>
      </p:pic>
      <p:pic>
        <p:nvPicPr>
          <p:cNvPr id="227" name="Graphic 226">
            <a:extLst>
              <a:ext uri="{FF2B5EF4-FFF2-40B4-BE49-F238E27FC236}">
                <a16:creationId xmlns:a16="http://schemas.microsoft.com/office/drawing/2014/main" id="{EEC84698-C5C6-79D5-F7AF-F5B796CAFAB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5917754" y="6387372"/>
            <a:ext cx="252000" cy="252000"/>
          </a:xfrm>
          <a:prstGeom prst="rect">
            <a:avLst/>
          </a:prstGeom>
        </p:spPr>
      </p:pic>
      <p:pic>
        <p:nvPicPr>
          <p:cNvPr id="228" name="Graphic 227">
            <a:extLst>
              <a:ext uri="{FF2B5EF4-FFF2-40B4-BE49-F238E27FC236}">
                <a16:creationId xmlns:a16="http://schemas.microsoft.com/office/drawing/2014/main" id="{7BB84FFA-F3FF-22DC-2ACA-1A9EFE4685ED}"/>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6359079" y="6387372"/>
            <a:ext cx="252000" cy="252000"/>
          </a:xfrm>
          <a:prstGeom prst="rect">
            <a:avLst/>
          </a:prstGeom>
        </p:spPr>
      </p:pic>
      <p:pic>
        <p:nvPicPr>
          <p:cNvPr id="229" name="Graphic 228">
            <a:extLst>
              <a:ext uri="{FF2B5EF4-FFF2-40B4-BE49-F238E27FC236}">
                <a16:creationId xmlns:a16="http://schemas.microsoft.com/office/drawing/2014/main" id="{4362BFFA-B628-7958-73A0-A783003EF998}"/>
              </a:ext>
            </a:extLst>
          </p:cNvPr>
          <p:cNvPicPr>
            <a:picLocks noChangeAspect="1"/>
          </p:cNvPicPr>
          <p:nvPr/>
        </p:nvPicPr>
        <p:blipFill>
          <a:blip r:embed="rId405">
            <a:extLst>
              <a:ext uri="{96DAC541-7B7A-43D3-8B79-37D633B846F1}">
                <asvg:svgBlip xmlns:asvg="http://schemas.microsoft.com/office/drawing/2016/SVG/main" r:embed="rId406"/>
              </a:ext>
            </a:extLst>
          </a:blip>
          <a:stretch>
            <a:fillRect/>
          </a:stretch>
        </p:blipFill>
        <p:spPr>
          <a:xfrm>
            <a:off x="6800404" y="6387372"/>
            <a:ext cx="252000" cy="252000"/>
          </a:xfrm>
          <a:prstGeom prst="rect">
            <a:avLst/>
          </a:prstGeom>
        </p:spPr>
      </p:pic>
      <p:pic>
        <p:nvPicPr>
          <p:cNvPr id="230" name="Graphic 229">
            <a:extLst>
              <a:ext uri="{FF2B5EF4-FFF2-40B4-BE49-F238E27FC236}">
                <a16:creationId xmlns:a16="http://schemas.microsoft.com/office/drawing/2014/main" id="{FAD41C41-9139-D8A0-9C9A-6210251B6E65}"/>
              </a:ext>
            </a:extLst>
          </p:cNvPr>
          <p:cNvPicPr>
            <a:picLocks noChangeAspect="1"/>
          </p:cNvPicPr>
          <p:nvPr/>
        </p:nvPicPr>
        <p:blipFill>
          <a:blip r:embed="rId407">
            <a:extLst>
              <a:ext uri="{96DAC541-7B7A-43D3-8B79-37D633B846F1}">
                <asvg:svgBlip xmlns:asvg="http://schemas.microsoft.com/office/drawing/2016/SVG/main" r:embed="rId408"/>
              </a:ext>
            </a:extLst>
          </a:blip>
          <a:stretch>
            <a:fillRect/>
          </a:stretch>
        </p:blipFill>
        <p:spPr>
          <a:xfrm>
            <a:off x="7241729" y="6387372"/>
            <a:ext cx="252000" cy="252000"/>
          </a:xfrm>
          <a:prstGeom prst="rect">
            <a:avLst/>
          </a:prstGeom>
        </p:spPr>
      </p:pic>
      <p:pic>
        <p:nvPicPr>
          <p:cNvPr id="231" name="Graphic 230">
            <a:extLst>
              <a:ext uri="{FF2B5EF4-FFF2-40B4-BE49-F238E27FC236}">
                <a16:creationId xmlns:a16="http://schemas.microsoft.com/office/drawing/2014/main" id="{27C0E8E1-C44A-A621-3BC6-30AB4EF5B4ED}"/>
              </a:ext>
            </a:extLst>
          </p:cNvPr>
          <p:cNvPicPr>
            <a:picLocks noChangeAspect="1"/>
          </p:cNvPicPr>
          <p:nvPr/>
        </p:nvPicPr>
        <p:blipFill>
          <a:blip r:embed="rId409">
            <a:extLst>
              <a:ext uri="{96DAC541-7B7A-43D3-8B79-37D633B846F1}">
                <asvg:svgBlip xmlns:asvg="http://schemas.microsoft.com/office/drawing/2016/SVG/main" r:embed="rId410"/>
              </a:ext>
            </a:extLst>
          </a:blip>
          <a:stretch>
            <a:fillRect/>
          </a:stretch>
        </p:blipFill>
        <p:spPr>
          <a:xfrm>
            <a:off x="7683054" y="6387372"/>
            <a:ext cx="252000" cy="252000"/>
          </a:xfrm>
          <a:prstGeom prst="rect">
            <a:avLst/>
          </a:prstGeom>
        </p:spPr>
      </p:pic>
      <p:pic>
        <p:nvPicPr>
          <p:cNvPr id="232" name="Graphic 231">
            <a:extLst>
              <a:ext uri="{FF2B5EF4-FFF2-40B4-BE49-F238E27FC236}">
                <a16:creationId xmlns:a16="http://schemas.microsoft.com/office/drawing/2014/main" id="{75E660BE-5B7E-94FC-14A7-765023F50031}"/>
              </a:ext>
            </a:extLst>
          </p:cNvPr>
          <p:cNvPicPr>
            <a:picLocks noChangeAspect="1"/>
          </p:cNvPicPr>
          <p:nvPr/>
        </p:nvPicPr>
        <p:blipFill>
          <a:blip r:embed="rId411">
            <a:extLst>
              <a:ext uri="{96DAC541-7B7A-43D3-8B79-37D633B846F1}">
                <asvg:svgBlip xmlns:asvg="http://schemas.microsoft.com/office/drawing/2016/SVG/main" r:embed="rId412"/>
              </a:ext>
            </a:extLst>
          </a:blip>
          <a:stretch>
            <a:fillRect/>
          </a:stretch>
        </p:blipFill>
        <p:spPr>
          <a:xfrm>
            <a:off x="8124379" y="6387372"/>
            <a:ext cx="252000" cy="252000"/>
          </a:xfrm>
          <a:prstGeom prst="rect">
            <a:avLst/>
          </a:prstGeom>
        </p:spPr>
      </p:pic>
      <p:pic>
        <p:nvPicPr>
          <p:cNvPr id="233" name="Graphic 232">
            <a:extLst>
              <a:ext uri="{FF2B5EF4-FFF2-40B4-BE49-F238E27FC236}">
                <a16:creationId xmlns:a16="http://schemas.microsoft.com/office/drawing/2014/main" id="{E34003B0-3968-6920-DB45-B24AF8C204C3}"/>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8565704" y="6387372"/>
            <a:ext cx="252000" cy="252000"/>
          </a:xfrm>
          <a:prstGeom prst="rect">
            <a:avLst/>
          </a:prstGeom>
        </p:spPr>
      </p:pic>
      <p:pic>
        <p:nvPicPr>
          <p:cNvPr id="234" name="Graphic 233">
            <a:extLst>
              <a:ext uri="{FF2B5EF4-FFF2-40B4-BE49-F238E27FC236}">
                <a16:creationId xmlns:a16="http://schemas.microsoft.com/office/drawing/2014/main" id="{A2DC5023-9BC3-06D4-B0FF-A61F24B63C19}"/>
              </a:ext>
            </a:extLst>
          </p:cNvPr>
          <p:cNvPicPr>
            <a:picLocks noChangeAspect="1"/>
          </p:cNvPicPr>
          <p:nvPr/>
        </p:nvPicPr>
        <p:blipFill>
          <a:blip r:embed="rId415">
            <a:extLst>
              <a:ext uri="{96DAC541-7B7A-43D3-8B79-37D633B846F1}">
                <asvg:svgBlip xmlns:asvg="http://schemas.microsoft.com/office/drawing/2016/SVG/main" r:embed="rId416"/>
              </a:ext>
            </a:extLst>
          </a:blip>
          <a:stretch>
            <a:fillRect/>
          </a:stretch>
        </p:blipFill>
        <p:spPr>
          <a:xfrm>
            <a:off x="9007029" y="6387372"/>
            <a:ext cx="252000" cy="252000"/>
          </a:xfrm>
          <a:prstGeom prst="rect">
            <a:avLst/>
          </a:prstGeom>
        </p:spPr>
      </p:pic>
      <p:pic>
        <p:nvPicPr>
          <p:cNvPr id="235" name="Graphic 234">
            <a:extLst>
              <a:ext uri="{FF2B5EF4-FFF2-40B4-BE49-F238E27FC236}">
                <a16:creationId xmlns:a16="http://schemas.microsoft.com/office/drawing/2014/main" id="{685FE5EC-22A2-15E2-2A28-9746AAD3A77B}"/>
              </a:ext>
            </a:extLst>
          </p:cNvPr>
          <p:cNvPicPr>
            <a:picLocks noChangeAspect="1"/>
          </p:cNvPicPr>
          <p:nvPr/>
        </p:nvPicPr>
        <p:blipFill>
          <a:blip r:embed="rId417">
            <a:extLst>
              <a:ext uri="{96DAC541-7B7A-43D3-8B79-37D633B846F1}">
                <asvg:svgBlip xmlns:asvg="http://schemas.microsoft.com/office/drawing/2016/SVG/main" r:embed="rId418"/>
              </a:ext>
            </a:extLst>
          </a:blip>
          <a:stretch>
            <a:fillRect/>
          </a:stretch>
        </p:blipFill>
        <p:spPr>
          <a:xfrm>
            <a:off x="9448354" y="6387372"/>
            <a:ext cx="252000" cy="252000"/>
          </a:xfrm>
          <a:prstGeom prst="rect">
            <a:avLst/>
          </a:prstGeom>
        </p:spPr>
      </p:pic>
      <p:pic>
        <p:nvPicPr>
          <p:cNvPr id="236" name="Graphic 235">
            <a:extLst>
              <a:ext uri="{FF2B5EF4-FFF2-40B4-BE49-F238E27FC236}">
                <a16:creationId xmlns:a16="http://schemas.microsoft.com/office/drawing/2014/main" id="{9CA7BB9D-BE79-2155-D5EB-0A638BF3B8CE}"/>
              </a:ext>
            </a:extLst>
          </p:cNvPr>
          <p:cNvPicPr>
            <a:picLocks noChangeAspect="1"/>
          </p:cNvPicPr>
          <p:nvPr/>
        </p:nvPicPr>
        <p:blipFill>
          <a:blip r:embed="rId419">
            <a:extLst>
              <a:ext uri="{96DAC541-7B7A-43D3-8B79-37D633B846F1}">
                <asvg:svgBlip xmlns:asvg="http://schemas.microsoft.com/office/drawing/2016/SVG/main" r:embed="rId420"/>
              </a:ext>
            </a:extLst>
          </a:blip>
          <a:stretch>
            <a:fillRect/>
          </a:stretch>
        </p:blipFill>
        <p:spPr>
          <a:xfrm>
            <a:off x="9889679" y="6387372"/>
            <a:ext cx="252000" cy="252000"/>
          </a:xfrm>
          <a:prstGeom prst="rect">
            <a:avLst/>
          </a:prstGeom>
        </p:spPr>
      </p:pic>
      <p:pic>
        <p:nvPicPr>
          <p:cNvPr id="237" name="Graphic 236">
            <a:extLst>
              <a:ext uri="{FF2B5EF4-FFF2-40B4-BE49-F238E27FC236}">
                <a16:creationId xmlns:a16="http://schemas.microsoft.com/office/drawing/2014/main" id="{087ECB80-7328-2510-712B-32C54D201B9F}"/>
              </a:ext>
            </a:extLst>
          </p:cNvPr>
          <p:cNvPicPr>
            <a:picLocks noChangeAspect="1"/>
          </p:cNvPicPr>
          <p:nvPr/>
        </p:nvPicPr>
        <p:blipFill>
          <a:blip r:embed="rId421">
            <a:extLst>
              <a:ext uri="{96DAC541-7B7A-43D3-8B79-37D633B846F1}">
                <asvg:svgBlip xmlns:asvg="http://schemas.microsoft.com/office/drawing/2016/SVG/main" r:embed="rId422"/>
              </a:ext>
            </a:extLst>
          </a:blip>
          <a:stretch>
            <a:fillRect/>
          </a:stretch>
        </p:blipFill>
        <p:spPr>
          <a:xfrm>
            <a:off x="10331004" y="6387372"/>
            <a:ext cx="252000" cy="252000"/>
          </a:xfrm>
          <a:prstGeom prst="rect">
            <a:avLst/>
          </a:prstGeom>
        </p:spPr>
      </p:pic>
      <p:pic>
        <p:nvPicPr>
          <p:cNvPr id="238" name="Graphic 237">
            <a:extLst>
              <a:ext uri="{FF2B5EF4-FFF2-40B4-BE49-F238E27FC236}">
                <a16:creationId xmlns:a16="http://schemas.microsoft.com/office/drawing/2014/main" id="{AEB69C51-3B95-7450-4796-FAE802A17B1C}"/>
              </a:ext>
            </a:extLst>
          </p:cNvPr>
          <p:cNvPicPr>
            <a:picLocks noChangeAspect="1"/>
          </p:cNvPicPr>
          <p:nvPr/>
        </p:nvPicPr>
        <p:blipFill>
          <a:blip r:embed="rId413">
            <a:extLst>
              <a:ext uri="{96DAC541-7B7A-43D3-8B79-37D633B846F1}">
                <asvg:svgBlip xmlns:asvg="http://schemas.microsoft.com/office/drawing/2016/SVG/main" r:embed="rId414"/>
              </a:ext>
            </a:extLst>
          </a:blip>
          <a:stretch>
            <a:fillRect/>
          </a:stretch>
        </p:blipFill>
        <p:spPr>
          <a:xfrm>
            <a:off x="10772329" y="6387372"/>
            <a:ext cx="252000" cy="252000"/>
          </a:xfrm>
          <a:prstGeom prst="rect">
            <a:avLst/>
          </a:prstGeom>
        </p:spPr>
      </p:pic>
      <p:pic>
        <p:nvPicPr>
          <p:cNvPr id="239" name="Graphic 238">
            <a:extLst>
              <a:ext uri="{FF2B5EF4-FFF2-40B4-BE49-F238E27FC236}">
                <a16:creationId xmlns:a16="http://schemas.microsoft.com/office/drawing/2014/main" id="{B2119376-A0EB-08E6-1E2B-2235D55B260A}"/>
              </a:ext>
            </a:extLst>
          </p:cNvPr>
          <p:cNvPicPr>
            <a:picLocks noChangeAspect="1"/>
          </p:cNvPicPr>
          <p:nvPr/>
        </p:nvPicPr>
        <p:blipFill>
          <a:blip r:embed="rId423">
            <a:extLst>
              <a:ext uri="{96DAC541-7B7A-43D3-8B79-37D633B846F1}">
                <asvg:svgBlip xmlns:asvg="http://schemas.microsoft.com/office/drawing/2016/SVG/main" r:embed="rId424"/>
              </a:ext>
            </a:extLst>
          </a:blip>
          <a:stretch>
            <a:fillRect/>
          </a:stretch>
        </p:blipFill>
        <p:spPr>
          <a:xfrm>
            <a:off x="11213654" y="6387372"/>
            <a:ext cx="252000" cy="252000"/>
          </a:xfrm>
          <a:prstGeom prst="rect">
            <a:avLst/>
          </a:prstGeom>
        </p:spPr>
      </p:pic>
      <p:pic>
        <p:nvPicPr>
          <p:cNvPr id="240" name="Graphic 239">
            <a:extLst>
              <a:ext uri="{FF2B5EF4-FFF2-40B4-BE49-F238E27FC236}">
                <a16:creationId xmlns:a16="http://schemas.microsoft.com/office/drawing/2014/main" id="{4DFB75C0-F610-EEB6-C22A-F81A87CA22A5}"/>
              </a:ext>
            </a:extLst>
          </p:cNvPr>
          <p:cNvPicPr>
            <a:picLocks noChangeAspect="1"/>
          </p:cNvPicPr>
          <p:nvPr/>
        </p:nvPicPr>
        <p:blipFill>
          <a:blip r:embed="rId425">
            <a:extLst>
              <a:ext uri="{96DAC541-7B7A-43D3-8B79-37D633B846F1}">
                <asvg:svgBlip xmlns:asvg="http://schemas.microsoft.com/office/drawing/2016/SVG/main" r:embed="rId426"/>
              </a:ext>
            </a:extLst>
          </a:blip>
          <a:stretch>
            <a:fillRect/>
          </a:stretch>
        </p:blipFill>
        <p:spPr>
          <a:xfrm>
            <a:off x="11654979" y="6387372"/>
            <a:ext cx="252000" cy="252000"/>
          </a:xfrm>
          <a:prstGeom prst="rect">
            <a:avLst/>
          </a:prstGeom>
        </p:spPr>
      </p:pic>
      <p:sp>
        <p:nvSpPr>
          <p:cNvPr id="241" name="TextBox 240">
            <a:extLst>
              <a:ext uri="{FF2B5EF4-FFF2-40B4-BE49-F238E27FC236}">
                <a16:creationId xmlns:a16="http://schemas.microsoft.com/office/drawing/2014/main" id="{4C0E1435-6EC6-1EAB-72A6-D9E24BA1F002}"/>
              </a:ext>
            </a:extLst>
          </p:cNvPr>
          <p:cNvSpPr txBox="1"/>
          <p:nvPr/>
        </p:nvSpPr>
        <p:spPr>
          <a:xfrm>
            <a:off x="0" y="5970061"/>
            <a:ext cx="3237396" cy="369332"/>
          </a:xfrm>
          <a:prstGeom prst="rect">
            <a:avLst/>
          </a:prstGeom>
          <a:noFill/>
        </p:spPr>
        <p:txBody>
          <a:bodyPr wrap="square" rtlCol="0">
            <a:spAutoFit/>
          </a:bodyPr>
          <a:lstStyle/>
          <a:p>
            <a:r>
              <a:rPr lang="en-GB"/>
              <a:t>Integration</a:t>
            </a:r>
          </a:p>
        </p:txBody>
      </p:sp>
    </p:spTree>
    <p:extLst>
      <p:ext uri="{BB962C8B-B14F-4D97-AF65-F5344CB8AC3E}">
        <p14:creationId xmlns:p14="http://schemas.microsoft.com/office/powerpoint/2010/main" val="7558218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1A95409-C409-07FE-3E92-E386D1239A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947" y="382774"/>
            <a:ext cx="252000" cy="252000"/>
          </a:xfrm>
          <a:prstGeom prst="rect">
            <a:avLst/>
          </a:prstGeom>
        </p:spPr>
      </p:pic>
      <p:pic>
        <p:nvPicPr>
          <p:cNvPr id="3" name="Graphic 2">
            <a:extLst>
              <a:ext uri="{FF2B5EF4-FFF2-40B4-BE49-F238E27FC236}">
                <a16:creationId xmlns:a16="http://schemas.microsoft.com/office/drawing/2014/main" id="{227A29D7-DA3A-75F3-AC02-58B13561DA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894" y="382774"/>
            <a:ext cx="252000" cy="252000"/>
          </a:xfrm>
          <a:prstGeom prst="rect">
            <a:avLst/>
          </a:prstGeom>
        </p:spPr>
      </p:pic>
      <p:pic>
        <p:nvPicPr>
          <p:cNvPr id="4" name="Graphic 3">
            <a:extLst>
              <a:ext uri="{FF2B5EF4-FFF2-40B4-BE49-F238E27FC236}">
                <a16:creationId xmlns:a16="http://schemas.microsoft.com/office/drawing/2014/main" id="{BFD3E021-AFC3-7142-3ED5-1E22E7A944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2841" y="382774"/>
            <a:ext cx="252000" cy="252000"/>
          </a:xfrm>
          <a:prstGeom prst="rect">
            <a:avLst/>
          </a:prstGeom>
        </p:spPr>
      </p:pic>
      <p:pic>
        <p:nvPicPr>
          <p:cNvPr id="5" name="Graphic 4">
            <a:extLst>
              <a:ext uri="{FF2B5EF4-FFF2-40B4-BE49-F238E27FC236}">
                <a16:creationId xmlns:a16="http://schemas.microsoft.com/office/drawing/2014/main" id="{D3EC5FA3-6611-6EB6-5589-C3BF0B5ECC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7788" y="382774"/>
            <a:ext cx="252000" cy="252000"/>
          </a:xfrm>
          <a:prstGeom prst="rect">
            <a:avLst/>
          </a:prstGeom>
        </p:spPr>
      </p:pic>
      <p:pic>
        <p:nvPicPr>
          <p:cNvPr id="6" name="Graphic 5">
            <a:extLst>
              <a:ext uri="{FF2B5EF4-FFF2-40B4-BE49-F238E27FC236}">
                <a16:creationId xmlns:a16="http://schemas.microsoft.com/office/drawing/2014/main" id="{3215FA7F-A081-D9BC-574A-12AF9854B4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22735" y="382774"/>
            <a:ext cx="252000" cy="252000"/>
          </a:xfrm>
          <a:prstGeom prst="rect">
            <a:avLst/>
          </a:prstGeom>
        </p:spPr>
      </p:pic>
      <p:pic>
        <p:nvPicPr>
          <p:cNvPr id="7" name="Graphic 6">
            <a:extLst>
              <a:ext uri="{FF2B5EF4-FFF2-40B4-BE49-F238E27FC236}">
                <a16:creationId xmlns:a16="http://schemas.microsoft.com/office/drawing/2014/main" id="{ADA393D7-602C-4148-9340-207DFFFC7A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77682" y="382774"/>
            <a:ext cx="252000" cy="252000"/>
          </a:xfrm>
          <a:prstGeom prst="rect">
            <a:avLst/>
          </a:prstGeom>
        </p:spPr>
      </p:pic>
      <p:pic>
        <p:nvPicPr>
          <p:cNvPr id="8" name="Graphic 7">
            <a:extLst>
              <a:ext uri="{FF2B5EF4-FFF2-40B4-BE49-F238E27FC236}">
                <a16:creationId xmlns:a16="http://schemas.microsoft.com/office/drawing/2014/main" id="{0E4D77E8-2C9D-CF47-5428-E6F22C2F63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2629" y="382774"/>
            <a:ext cx="252000" cy="252000"/>
          </a:xfrm>
          <a:prstGeom prst="rect">
            <a:avLst/>
          </a:prstGeom>
        </p:spPr>
      </p:pic>
      <p:pic>
        <p:nvPicPr>
          <p:cNvPr id="9" name="Graphic 8">
            <a:extLst>
              <a:ext uri="{FF2B5EF4-FFF2-40B4-BE49-F238E27FC236}">
                <a16:creationId xmlns:a16="http://schemas.microsoft.com/office/drawing/2014/main" id="{5F5B44D0-A62E-3170-2494-A3032EE4CA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7576" y="382774"/>
            <a:ext cx="252000" cy="252000"/>
          </a:xfrm>
          <a:prstGeom prst="rect">
            <a:avLst/>
          </a:prstGeom>
        </p:spPr>
      </p:pic>
      <p:pic>
        <p:nvPicPr>
          <p:cNvPr id="10" name="Graphic 9">
            <a:extLst>
              <a:ext uri="{FF2B5EF4-FFF2-40B4-BE49-F238E27FC236}">
                <a16:creationId xmlns:a16="http://schemas.microsoft.com/office/drawing/2014/main" id="{3C8C6290-3E56-D159-D101-82DCC0F2FB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642523" y="382774"/>
            <a:ext cx="252000" cy="252000"/>
          </a:xfrm>
          <a:prstGeom prst="rect">
            <a:avLst/>
          </a:prstGeom>
        </p:spPr>
      </p:pic>
      <p:pic>
        <p:nvPicPr>
          <p:cNvPr id="11" name="Graphic 10">
            <a:extLst>
              <a:ext uri="{FF2B5EF4-FFF2-40B4-BE49-F238E27FC236}">
                <a16:creationId xmlns:a16="http://schemas.microsoft.com/office/drawing/2014/main" id="{BDDA1879-9A57-122F-0339-1020504BD9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97470" y="382774"/>
            <a:ext cx="252000" cy="252000"/>
          </a:xfrm>
          <a:prstGeom prst="rect">
            <a:avLst/>
          </a:prstGeom>
        </p:spPr>
      </p:pic>
      <p:pic>
        <p:nvPicPr>
          <p:cNvPr id="12" name="Graphic 11">
            <a:extLst>
              <a:ext uri="{FF2B5EF4-FFF2-40B4-BE49-F238E27FC236}">
                <a16:creationId xmlns:a16="http://schemas.microsoft.com/office/drawing/2014/main" id="{0EC0EEDB-DA0B-997B-EC34-09326A1EB0B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52417" y="382774"/>
            <a:ext cx="252000" cy="252000"/>
          </a:xfrm>
          <a:prstGeom prst="rect">
            <a:avLst/>
          </a:prstGeom>
        </p:spPr>
      </p:pic>
      <p:pic>
        <p:nvPicPr>
          <p:cNvPr id="13" name="Graphic 12">
            <a:extLst>
              <a:ext uri="{FF2B5EF4-FFF2-40B4-BE49-F238E27FC236}">
                <a16:creationId xmlns:a16="http://schemas.microsoft.com/office/drawing/2014/main" id="{29149181-D2B8-C54B-B705-5725AEBEED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07364" y="382774"/>
            <a:ext cx="252000" cy="252000"/>
          </a:xfrm>
          <a:prstGeom prst="rect">
            <a:avLst/>
          </a:prstGeom>
        </p:spPr>
      </p:pic>
      <p:pic>
        <p:nvPicPr>
          <p:cNvPr id="14" name="Graphic 13">
            <a:extLst>
              <a:ext uri="{FF2B5EF4-FFF2-40B4-BE49-F238E27FC236}">
                <a16:creationId xmlns:a16="http://schemas.microsoft.com/office/drawing/2014/main" id="{6ED2CC71-3391-1C36-299E-08F38036AA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62311" y="382774"/>
            <a:ext cx="252000" cy="252000"/>
          </a:xfrm>
          <a:prstGeom prst="rect">
            <a:avLst/>
          </a:prstGeom>
        </p:spPr>
      </p:pic>
      <p:pic>
        <p:nvPicPr>
          <p:cNvPr id="15" name="Graphic 14">
            <a:extLst>
              <a:ext uri="{FF2B5EF4-FFF2-40B4-BE49-F238E27FC236}">
                <a16:creationId xmlns:a16="http://schemas.microsoft.com/office/drawing/2014/main" id="{8860CE4A-728C-2A19-F7CB-94BD0BDB0D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917258" y="382774"/>
            <a:ext cx="252000" cy="252000"/>
          </a:xfrm>
          <a:prstGeom prst="rect">
            <a:avLst/>
          </a:prstGeom>
        </p:spPr>
      </p:pic>
      <p:pic>
        <p:nvPicPr>
          <p:cNvPr id="16" name="Graphic 15">
            <a:extLst>
              <a:ext uri="{FF2B5EF4-FFF2-40B4-BE49-F238E27FC236}">
                <a16:creationId xmlns:a16="http://schemas.microsoft.com/office/drawing/2014/main" id="{32F1B257-3E93-8E5D-BEF5-A2C76E95B9F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572205" y="382774"/>
            <a:ext cx="252000" cy="252000"/>
          </a:xfrm>
          <a:prstGeom prst="rect">
            <a:avLst/>
          </a:prstGeom>
        </p:spPr>
      </p:pic>
      <p:pic>
        <p:nvPicPr>
          <p:cNvPr id="17" name="Graphic 16">
            <a:extLst>
              <a:ext uri="{FF2B5EF4-FFF2-40B4-BE49-F238E27FC236}">
                <a16:creationId xmlns:a16="http://schemas.microsoft.com/office/drawing/2014/main" id="{AFB4742F-3D1C-3F77-D021-527A38C2C4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7152" y="382774"/>
            <a:ext cx="252000" cy="252000"/>
          </a:xfrm>
          <a:prstGeom prst="rect">
            <a:avLst/>
          </a:prstGeom>
        </p:spPr>
      </p:pic>
      <p:pic>
        <p:nvPicPr>
          <p:cNvPr id="18" name="Graphic 17">
            <a:extLst>
              <a:ext uri="{FF2B5EF4-FFF2-40B4-BE49-F238E27FC236}">
                <a16:creationId xmlns:a16="http://schemas.microsoft.com/office/drawing/2014/main" id="{BF9736D3-E667-0C49-12B6-9A08BD8616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82099" y="382774"/>
            <a:ext cx="252000" cy="252000"/>
          </a:xfrm>
          <a:prstGeom prst="rect">
            <a:avLst/>
          </a:prstGeom>
        </p:spPr>
      </p:pic>
      <p:pic>
        <p:nvPicPr>
          <p:cNvPr id="19" name="Graphic 18">
            <a:extLst>
              <a:ext uri="{FF2B5EF4-FFF2-40B4-BE49-F238E27FC236}">
                <a16:creationId xmlns:a16="http://schemas.microsoft.com/office/drawing/2014/main" id="{68F6DA9C-8CFC-549A-B91D-A181D8D8669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537046" y="382774"/>
            <a:ext cx="252000" cy="252000"/>
          </a:xfrm>
          <a:prstGeom prst="rect">
            <a:avLst/>
          </a:prstGeom>
        </p:spPr>
      </p:pic>
      <p:sp>
        <p:nvSpPr>
          <p:cNvPr id="20" name="TextBox 19">
            <a:extLst>
              <a:ext uri="{FF2B5EF4-FFF2-40B4-BE49-F238E27FC236}">
                <a16:creationId xmlns:a16="http://schemas.microsoft.com/office/drawing/2014/main" id="{60EBB267-7846-ECEC-07E1-0C9F1EF6AD34}"/>
              </a:ext>
            </a:extLst>
          </p:cNvPr>
          <p:cNvSpPr txBox="1"/>
          <p:nvPr/>
        </p:nvSpPr>
        <p:spPr>
          <a:xfrm>
            <a:off x="-19768" y="74997"/>
            <a:ext cx="1839433" cy="307777"/>
          </a:xfrm>
          <a:prstGeom prst="rect">
            <a:avLst/>
          </a:prstGeom>
          <a:noFill/>
        </p:spPr>
        <p:txBody>
          <a:bodyPr wrap="square" rtlCol="0">
            <a:spAutoFit/>
          </a:bodyPr>
          <a:lstStyle/>
          <a:p>
            <a:r>
              <a:rPr lang="en-GB" sz="1400"/>
              <a:t>Intune</a:t>
            </a:r>
          </a:p>
        </p:txBody>
      </p:sp>
      <p:pic>
        <p:nvPicPr>
          <p:cNvPr id="21" name="Graphic 20">
            <a:extLst>
              <a:ext uri="{FF2B5EF4-FFF2-40B4-BE49-F238E27FC236}">
                <a16:creationId xmlns:a16="http://schemas.microsoft.com/office/drawing/2014/main" id="{7CFEF285-98F0-5B3B-AEF4-AF43778E5D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60305" y="1081715"/>
            <a:ext cx="252000" cy="252000"/>
          </a:xfrm>
          <a:prstGeom prst="rect">
            <a:avLst/>
          </a:prstGeom>
        </p:spPr>
      </p:pic>
      <p:pic>
        <p:nvPicPr>
          <p:cNvPr id="22" name="Graphic 21">
            <a:extLst>
              <a:ext uri="{FF2B5EF4-FFF2-40B4-BE49-F238E27FC236}">
                <a16:creationId xmlns:a16="http://schemas.microsoft.com/office/drawing/2014/main" id="{1E597898-9FEC-02E4-A827-DC21104A12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1194" y="1081715"/>
            <a:ext cx="252000" cy="252000"/>
          </a:xfrm>
          <a:prstGeom prst="rect">
            <a:avLst/>
          </a:prstGeom>
        </p:spPr>
      </p:pic>
      <p:pic>
        <p:nvPicPr>
          <p:cNvPr id="23" name="Graphic 22">
            <a:extLst>
              <a:ext uri="{FF2B5EF4-FFF2-40B4-BE49-F238E27FC236}">
                <a16:creationId xmlns:a16="http://schemas.microsoft.com/office/drawing/2014/main" id="{E8EAFDD3-F974-10F4-E0CA-CFF605FC53F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82083" y="1081715"/>
            <a:ext cx="252000" cy="252000"/>
          </a:xfrm>
          <a:prstGeom prst="rect">
            <a:avLst/>
          </a:prstGeom>
        </p:spPr>
      </p:pic>
      <p:pic>
        <p:nvPicPr>
          <p:cNvPr id="24" name="Graphic 23">
            <a:extLst>
              <a:ext uri="{FF2B5EF4-FFF2-40B4-BE49-F238E27FC236}">
                <a16:creationId xmlns:a16="http://schemas.microsoft.com/office/drawing/2014/main" id="{6846AB92-A8DE-4415-1872-52A56EEDFBA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542972" y="1081715"/>
            <a:ext cx="252000" cy="252000"/>
          </a:xfrm>
          <a:prstGeom prst="rect">
            <a:avLst/>
          </a:prstGeom>
        </p:spPr>
      </p:pic>
      <p:pic>
        <p:nvPicPr>
          <p:cNvPr id="25" name="Graphic 24">
            <a:extLst>
              <a:ext uri="{FF2B5EF4-FFF2-40B4-BE49-F238E27FC236}">
                <a16:creationId xmlns:a16="http://schemas.microsoft.com/office/drawing/2014/main" id="{36DAF0CD-F951-1833-DB72-9909F367A5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03861" y="1081715"/>
            <a:ext cx="252000" cy="252000"/>
          </a:xfrm>
          <a:prstGeom prst="rect">
            <a:avLst/>
          </a:prstGeom>
        </p:spPr>
      </p:pic>
      <p:pic>
        <p:nvPicPr>
          <p:cNvPr id="26" name="Graphic 25">
            <a:extLst>
              <a:ext uri="{FF2B5EF4-FFF2-40B4-BE49-F238E27FC236}">
                <a16:creationId xmlns:a16="http://schemas.microsoft.com/office/drawing/2014/main" id="{D1B06FE5-CEB3-68B4-6E72-47E66247D6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464750" y="1081715"/>
            <a:ext cx="252000" cy="252000"/>
          </a:xfrm>
          <a:prstGeom prst="rect">
            <a:avLst/>
          </a:prstGeom>
        </p:spPr>
      </p:pic>
      <p:pic>
        <p:nvPicPr>
          <p:cNvPr id="27" name="Graphic 26">
            <a:extLst>
              <a:ext uri="{FF2B5EF4-FFF2-40B4-BE49-F238E27FC236}">
                <a16:creationId xmlns:a16="http://schemas.microsoft.com/office/drawing/2014/main" id="{B8075B60-47DB-8CC6-1049-7644E0038A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925639" y="1081715"/>
            <a:ext cx="252000" cy="252000"/>
          </a:xfrm>
          <a:prstGeom prst="rect">
            <a:avLst/>
          </a:prstGeom>
        </p:spPr>
      </p:pic>
      <p:pic>
        <p:nvPicPr>
          <p:cNvPr id="28" name="Graphic 27">
            <a:extLst>
              <a:ext uri="{FF2B5EF4-FFF2-40B4-BE49-F238E27FC236}">
                <a16:creationId xmlns:a16="http://schemas.microsoft.com/office/drawing/2014/main" id="{D32A5D0A-9909-7DC3-B065-E1C97D4EB17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86528" y="1081715"/>
            <a:ext cx="252000" cy="252000"/>
          </a:xfrm>
          <a:prstGeom prst="rect">
            <a:avLst/>
          </a:prstGeom>
        </p:spPr>
      </p:pic>
      <p:pic>
        <p:nvPicPr>
          <p:cNvPr id="29" name="Graphic 28">
            <a:extLst>
              <a:ext uri="{FF2B5EF4-FFF2-40B4-BE49-F238E27FC236}">
                <a16:creationId xmlns:a16="http://schemas.microsoft.com/office/drawing/2014/main" id="{5EBDF0CB-7647-B8BA-4136-CA3231D5FD8A}"/>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847417" y="1081715"/>
            <a:ext cx="252000" cy="252000"/>
          </a:xfrm>
          <a:prstGeom prst="rect">
            <a:avLst/>
          </a:prstGeom>
        </p:spPr>
      </p:pic>
      <p:pic>
        <p:nvPicPr>
          <p:cNvPr id="30" name="Graphic 29">
            <a:extLst>
              <a:ext uri="{FF2B5EF4-FFF2-40B4-BE49-F238E27FC236}">
                <a16:creationId xmlns:a16="http://schemas.microsoft.com/office/drawing/2014/main" id="{019337BF-0C46-CDF3-0446-E081A5069EFC}"/>
              </a:ext>
            </a:extLst>
          </p:cNvPr>
          <p:cNvPicPr>
            <a:picLocks noChangeAspect="1"/>
          </p:cNvPicPr>
          <p:nvPr/>
        </p:nvPicPr>
        <p:blipFill>
          <a:blip r:embed="rId50">
            <a:extLst>
              <a:ext uri="{96DAC541-7B7A-43D3-8B79-37D633B846F1}">
                <asvg:svgBlip xmlns:asvg="http://schemas.microsoft.com/office/drawing/2016/SVG/main" r:embed="rId52"/>
              </a:ext>
            </a:extLst>
          </a:blip>
          <a:stretch>
            <a:fillRect/>
          </a:stretch>
        </p:blipFill>
        <p:spPr>
          <a:xfrm>
            <a:off x="4308306" y="1081715"/>
            <a:ext cx="252000" cy="252000"/>
          </a:xfrm>
          <a:prstGeom prst="rect">
            <a:avLst/>
          </a:prstGeom>
        </p:spPr>
      </p:pic>
      <p:pic>
        <p:nvPicPr>
          <p:cNvPr id="31" name="Graphic 30">
            <a:extLst>
              <a:ext uri="{FF2B5EF4-FFF2-40B4-BE49-F238E27FC236}">
                <a16:creationId xmlns:a16="http://schemas.microsoft.com/office/drawing/2014/main" id="{D2D8B249-5173-1A9A-CDA9-E815DE38D27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769195" y="1081715"/>
            <a:ext cx="252000" cy="252000"/>
          </a:xfrm>
          <a:prstGeom prst="rect">
            <a:avLst/>
          </a:prstGeom>
        </p:spPr>
      </p:pic>
      <p:pic>
        <p:nvPicPr>
          <p:cNvPr id="32" name="Graphic 31">
            <a:extLst>
              <a:ext uri="{FF2B5EF4-FFF2-40B4-BE49-F238E27FC236}">
                <a16:creationId xmlns:a16="http://schemas.microsoft.com/office/drawing/2014/main" id="{5EB1AA0A-71FC-BE4F-721A-863ECD5A817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230084" y="1081715"/>
            <a:ext cx="252000" cy="252000"/>
          </a:xfrm>
          <a:prstGeom prst="rect">
            <a:avLst/>
          </a:prstGeom>
        </p:spPr>
      </p:pic>
      <p:pic>
        <p:nvPicPr>
          <p:cNvPr id="33" name="Graphic 32">
            <a:extLst>
              <a:ext uri="{FF2B5EF4-FFF2-40B4-BE49-F238E27FC236}">
                <a16:creationId xmlns:a16="http://schemas.microsoft.com/office/drawing/2014/main" id="{1A84F5C4-76F0-2A9F-DA03-87C5F8B916B5}"/>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690973" y="1081715"/>
            <a:ext cx="252000" cy="252000"/>
          </a:xfrm>
          <a:prstGeom prst="rect">
            <a:avLst/>
          </a:prstGeom>
        </p:spPr>
      </p:pic>
      <p:pic>
        <p:nvPicPr>
          <p:cNvPr id="34" name="Graphic 33">
            <a:extLst>
              <a:ext uri="{FF2B5EF4-FFF2-40B4-BE49-F238E27FC236}">
                <a16:creationId xmlns:a16="http://schemas.microsoft.com/office/drawing/2014/main" id="{799C8D3E-B6A7-71A0-718E-93E8F2372B6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6151862" y="1081715"/>
            <a:ext cx="252000" cy="252000"/>
          </a:xfrm>
          <a:prstGeom prst="rect">
            <a:avLst/>
          </a:prstGeom>
        </p:spPr>
      </p:pic>
      <p:pic>
        <p:nvPicPr>
          <p:cNvPr id="35" name="Graphic 34">
            <a:extLst>
              <a:ext uri="{FF2B5EF4-FFF2-40B4-BE49-F238E27FC236}">
                <a16:creationId xmlns:a16="http://schemas.microsoft.com/office/drawing/2014/main" id="{E9872F4E-D33B-EC4F-48CC-0379B1C92E5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6612751" y="1081715"/>
            <a:ext cx="252000" cy="252000"/>
          </a:xfrm>
          <a:prstGeom prst="rect">
            <a:avLst/>
          </a:prstGeom>
        </p:spPr>
      </p:pic>
      <p:pic>
        <p:nvPicPr>
          <p:cNvPr id="36" name="Graphic 35">
            <a:extLst>
              <a:ext uri="{FF2B5EF4-FFF2-40B4-BE49-F238E27FC236}">
                <a16:creationId xmlns:a16="http://schemas.microsoft.com/office/drawing/2014/main" id="{4646C792-469F-BBE5-011E-0D66BEECF05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073640" y="1081715"/>
            <a:ext cx="252000" cy="252000"/>
          </a:xfrm>
          <a:prstGeom prst="rect">
            <a:avLst/>
          </a:prstGeom>
        </p:spPr>
      </p:pic>
      <p:pic>
        <p:nvPicPr>
          <p:cNvPr id="37" name="Graphic 36">
            <a:extLst>
              <a:ext uri="{FF2B5EF4-FFF2-40B4-BE49-F238E27FC236}">
                <a16:creationId xmlns:a16="http://schemas.microsoft.com/office/drawing/2014/main" id="{331AF92F-ED56-1CB4-563A-8BB3C0CDCE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534529" y="1081715"/>
            <a:ext cx="252000" cy="252000"/>
          </a:xfrm>
          <a:prstGeom prst="rect">
            <a:avLst/>
          </a:prstGeom>
        </p:spPr>
      </p:pic>
      <p:pic>
        <p:nvPicPr>
          <p:cNvPr id="38" name="Graphic 37">
            <a:extLst>
              <a:ext uri="{FF2B5EF4-FFF2-40B4-BE49-F238E27FC236}">
                <a16:creationId xmlns:a16="http://schemas.microsoft.com/office/drawing/2014/main" id="{EDFF2D95-5A55-8894-6FA4-DA3388AD9E9F}"/>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995418" y="1081715"/>
            <a:ext cx="252000" cy="252000"/>
          </a:xfrm>
          <a:prstGeom prst="rect">
            <a:avLst/>
          </a:prstGeom>
        </p:spPr>
      </p:pic>
      <p:pic>
        <p:nvPicPr>
          <p:cNvPr id="39" name="Graphic 38">
            <a:extLst>
              <a:ext uri="{FF2B5EF4-FFF2-40B4-BE49-F238E27FC236}">
                <a16:creationId xmlns:a16="http://schemas.microsoft.com/office/drawing/2014/main" id="{B31E2952-2E0A-53E5-A147-6AFAE01AD5C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8456307" y="1081715"/>
            <a:ext cx="252000" cy="252000"/>
          </a:xfrm>
          <a:prstGeom prst="rect">
            <a:avLst/>
          </a:prstGeom>
        </p:spPr>
      </p:pic>
      <p:pic>
        <p:nvPicPr>
          <p:cNvPr id="40" name="Graphic 39">
            <a:extLst>
              <a:ext uri="{FF2B5EF4-FFF2-40B4-BE49-F238E27FC236}">
                <a16:creationId xmlns:a16="http://schemas.microsoft.com/office/drawing/2014/main" id="{577BA6D7-D4CA-85D6-31D5-4CF1CDCC0CA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8917196" y="1081715"/>
            <a:ext cx="252000" cy="252000"/>
          </a:xfrm>
          <a:prstGeom prst="rect">
            <a:avLst/>
          </a:prstGeom>
        </p:spPr>
      </p:pic>
      <p:pic>
        <p:nvPicPr>
          <p:cNvPr id="41" name="Graphic 40">
            <a:extLst>
              <a:ext uri="{FF2B5EF4-FFF2-40B4-BE49-F238E27FC236}">
                <a16:creationId xmlns:a16="http://schemas.microsoft.com/office/drawing/2014/main" id="{689EEE6A-E062-3F5B-0A7C-E0339266634B}"/>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378085" y="1081715"/>
            <a:ext cx="252000" cy="252000"/>
          </a:xfrm>
          <a:prstGeom prst="rect">
            <a:avLst/>
          </a:prstGeom>
        </p:spPr>
      </p:pic>
      <p:pic>
        <p:nvPicPr>
          <p:cNvPr id="42" name="Graphic 41">
            <a:extLst>
              <a:ext uri="{FF2B5EF4-FFF2-40B4-BE49-F238E27FC236}">
                <a16:creationId xmlns:a16="http://schemas.microsoft.com/office/drawing/2014/main" id="{09CFCBF1-6164-F9E1-D6BB-ADEC33B33D73}"/>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838974" y="1081715"/>
            <a:ext cx="252000" cy="252000"/>
          </a:xfrm>
          <a:prstGeom prst="rect">
            <a:avLst/>
          </a:prstGeom>
        </p:spPr>
      </p:pic>
      <p:pic>
        <p:nvPicPr>
          <p:cNvPr id="43" name="Graphic 42">
            <a:extLst>
              <a:ext uri="{FF2B5EF4-FFF2-40B4-BE49-F238E27FC236}">
                <a16:creationId xmlns:a16="http://schemas.microsoft.com/office/drawing/2014/main" id="{5C9FB487-2E4B-74F2-1FBF-C0485FA6AA60}"/>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0299863" y="1081715"/>
            <a:ext cx="252000" cy="252000"/>
          </a:xfrm>
          <a:prstGeom prst="rect">
            <a:avLst/>
          </a:prstGeom>
        </p:spPr>
      </p:pic>
      <p:pic>
        <p:nvPicPr>
          <p:cNvPr id="44" name="Graphic 43">
            <a:extLst>
              <a:ext uri="{FF2B5EF4-FFF2-40B4-BE49-F238E27FC236}">
                <a16:creationId xmlns:a16="http://schemas.microsoft.com/office/drawing/2014/main" id="{F4E225D8-191C-40C4-663E-E1892A9E7BA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0760752" y="1081715"/>
            <a:ext cx="252000" cy="252000"/>
          </a:xfrm>
          <a:prstGeom prst="rect">
            <a:avLst/>
          </a:prstGeom>
        </p:spPr>
      </p:pic>
      <p:pic>
        <p:nvPicPr>
          <p:cNvPr id="45" name="Graphic 44">
            <a:extLst>
              <a:ext uri="{FF2B5EF4-FFF2-40B4-BE49-F238E27FC236}">
                <a16:creationId xmlns:a16="http://schemas.microsoft.com/office/drawing/2014/main" id="{6152E02A-8327-753F-8E5D-28E39BC0DA7F}"/>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1221641" y="1081715"/>
            <a:ext cx="252000" cy="252000"/>
          </a:xfrm>
          <a:prstGeom prst="rect">
            <a:avLst/>
          </a:prstGeom>
        </p:spPr>
      </p:pic>
      <p:pic>
        <p:nvPicPr>
          <p:cNvPr id="46" name="Graphic 45">
            <a:extLst>
              <a:ext uri="{FF2B5EF4-FFF2-40B4-BE49-F238E27FC236}">
                <a16:creationId xmlns:a16="http://schemas.microsoft.com/office/drawing/2014/main" id="{15B5A1DD-FD32-FC49-4319-87023381A7A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1682530" y="1081715"/>
            <a:ext cx="252000" cy="252000"/>
          </a:xfrm>
          <a:prstGeom prst="rect">
            <a:avLst/>
          </a:prstGeom>
        </p:spPr>
      </p:pic>
      <p:sp>
        <p:nvSpPr>
          <p:cNvPr id="47" name="TextBox 46">
            <a:extLst>
              <a:ext uri="{FF2B5EF4-FFF2-40B4-BE49-F238E27FC236}">
                <a16:creationId xmlns:a16="http://schemas.microsoft.com/office/drawing/2014/main" id="{50C12D39-D7C1-828B-C85C-FAF915FBD129}"/>
              </a:ext>
            </a:extLst>
          </p:cNvPr>
          <p:cNvSpPr txBox="1"/>
          <p:nvPr/>
        </p:nvSpPr>
        <p:spPr>
          <a:xfrm>
            <a:off x="-592" y="675826"/>
            <a:ext cx="1839433" cy="307777"/>
          </a:xfrm>
          <a:prstGeom prst="rect">
            <a:avLst/>
          </a:prstGeom>
          <a:noFill/>
        </p:spPr>
        <p:txBody>
          <a:bodyPr wrap="square" rtlCol="0">
            <a:spAutoFit/>
          </a:bodyPr>
          <a:lstStyle/>
          <a:p>
            <a:r>
              <a:rPr lang="en-GB" sz="1400"/>
              <a:t>IoT</a:t>
            </a:r>
          </a:p>
        </p:txBody>
      </p:sp>
      <p:pic>
        <p:nvPicPr>
          <p:cNvPr id="48" name="Graphic 47">
            <a:extLst>
              <a:ext uri="{FF2B5EF4-FFF2-40B4-BE49-F238E27FC236}">
                <a16:creationId xmlns:a16="http://schemas.microsoft.com/office/drawing/2014/main" id="{E05E5247-7F5E-F18A-1AD6-28C3BCFF8C5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60000" y="1815356"/>
            <a:ext cx="216000" cy="216000"/>
          </a:xfrm>
          <a:prstGeom prst="rect">
            <a:avLst/>
          </a:prstGeom>
        </p:spPr>
      </p:pic>
      <p:pic>
        <p:nvPicPr>
          <p:cNvPr id="49" name="Graphic 48">
            <a:extLst>
              <a:ext uri="{FF2B5EF4-FFF2-40B4-BE49-F238E27FC236}">
                <a16:creationId xmlns:a16="http://schemas.microsoft.com/office/drawing/2014/main" id="{32C58253-CE6F-5E08-C439-FEDF198FB286}"/>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536000" y="1815356"/>
            <a:ext cx="216000" cy="216000"/>
          </a:xfrm>
          <a:prstGeom prst="rect">
            <a:avLst/>
          </a:prstGeom>
        </p:spPr>
      </p:pic>
      <p:pic>
        <p:nvPicPr>
          <p:cNvPr id="50" name="Graphic 49">
            <a:extLst>
              <a:ext uri="{FF2B5EF4-FFF2-40B4-BE49-F238E27FC236}">
                <a16:creationId xmlns:a16="http://schemas.microsoft.com/office/drawing/2014/main" id="{0E58BBA6-F6C2-ACD4-A73D-02873504183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12000" y="1815356"/>
            <a:ext cx="216000" cy="216000"/>
          </a:xfrm>
          <a:prstGeom prst="rect">
            <a:avLst/>
          </a:prstGeom>
        </p:spPr>
      </p:pic>
      <p:pic>
        <p:nvPicPr>
          <p:cNvPr id="51" name="Graphic 50">
            <a:extLst>
              <a:ext uri="{FF2B5EF4-FFF2-40B4-BE49-F238E27FC236}">
                <a16:creationId xmlns:a16="http://schemas.microsoft.com/office/drawing/2014/main" id="{3E4C8845-4EDD-87D4-13A3-61385D3E5E8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88000" y="1815356"/>
            <a:ext cx="216000" cy="216000"/>
          </a:xfrm>
          <a:prstGeom prst="rect">
            <a:avLst/>
          </a:prstGeom>
        </p:spPr>
      </p:pic>
      <p:pic>
        <p:nvPicPr>
          <p:cNvPr id="52" name="Graphic 51">
            <a:extLst>
              <a:ext uri="{FF2B5EF4-FFF2-40B4-BE49-F238E27FC236}">
                <a16:creationId xmlns:a16="http://schemas.microsoft.com/office/drawing/2014/main" id="{8D334632-2BED-CF8A-57F7-D9FF99DEBA1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664000" y="1815356"/>
            <a:ext cx="216000" cy="216000"/>
          </a:xfrm>
          <a:prstGeom prst="rect">
            <a:avLst/>
          </a:prstGeom>
        </p:spPr>
      </p:pic>
      <p:pic>
        <p:nvPicPr>
          <p:cNvPr id="53" name="Graphic 52">
            <a:extLst>
              <a:ext uri="{FF2B5EF4-FFF2-40B4-BE49-F238E27FC236}">
                <a16:creationId xmlns:a16="http://schemas.microsoft.com/office/drawing/2014/main" id="{4CE0D788-FDC7-29B5-35AB-4BC017804919}"/>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2040000" y="1815356"/>
            <a:ext cx="216000" cy="216000"/>
          </a:xfrm>
          <a:prstGeom prst="rect">
            <a:avLst/>
          </a:prstGeom>
        </p:spPr>
      </p:pic>
      <p:pic>
        <p:nvPicPr>
          <p:cNvPr id="54" name="Graphic 53">
            <a:extLst>
              <a:ext uri="{FF2B5EF4-FFF2-40B4-BE49-F238E27FC236}">
                <a16:creationId xmlns:a16="http://schemas.microsoft.com/office/drawing/2014/main" id="{FF1FA6CD-60A9-81C2-AC1E-48B7841AC8E9}"/>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416000" y="1815356"/>
            <a:ext cx="216000" cy="216000"/>
          </a:xfrm>
          <a:prstGeom prst="rect">
            <a:avLst/>
          </a:prstGeom>
        </p:spPr>
      </p:pic>
      <p:pic>
        <p:nvPicPr>
          <p:cNvPr id="55" name="Graphic 54">
            <a:extLst>
              <a:ext uri="{FF2B5EF4-FFF2-40B4-BE49-F238E27FC236}">
                <a16:creationId xmlns:a16="http://schemas.microsoft.com/office/drawing/2014/main" id="{758979C5-347E-1AB8-0D65-7B6804E93117}"/>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792000" y="1815356"/>
            <a:ext cx="216000" cy="216000"/>
          </a:xfrm>
          <a:prstGeom prst="rect">
            <a:avLst/>
          </a:prstGeom>
        </p:spPr>
      </p:pic>
      <p:pic>
        <p:nvPicPr>
          <p:cNvPr id="56" name="Graphic 55">
            <a:extLst>
              <a:ext uri="{FF2B5EF4-FFF2-40B4-BE49-F238E27FC236}">
                <a16:creationId xmlns:a16="http://schemas.microsoft.com/office/drawing/2014/main" id="{CAF868E2-EC54-1B95-FCC8-59629F2182D6}"/>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68000" y="1815356"/>
            <a:ext cx="216000" cy="216000"/>
          </a:xfrm>
          <a:prstGeom prst="rect">
            <a:avLst/>
          </a:prstGeom>
        </p:spPr>
      </p:pic>
      <p:pic>
        <p:nvPicPr>
          <p:cNvPr id="57" name="Graphic 56">
            <a:extLst>
              <a:ext uri="{FF2B5EF4-FFF2-40B4-BE49-F238E27FC236}">
                <a16:creationId xmlns:a16="http://schemas.microsoft.com/office/drawing/2014/main" id="{301693E3-6EE8-ED26-EC28-EE97C21D3CC9}"/>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3544000" y="1815356"/>
            <a:ext cx="216000" cy="216000"/>
          </a:xfrm>
          <a:prstGeom prst="rect">
            <a:avLst/>
          </a:prstGeom>
        </p:spPr>
      </p:pic>
      <p:pic>
        <p:nvPicPr>
          <p:cNvPr id="58" name="Graphic 57">
            <a:extLst>
              <a:ext uri="{FF2B5EF4-FFF2-40B4-BE49-F238E27FC236}">
                <a16:creationId xmlns:a16="http://schemas.microsoft.com/office/drawing/2014/main" id="{68F1EE1E-C362-9002-F050-36E06F3B090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3920000" y="1815356"/>
            <a:ext cx="216000" cy="216000"/>
          </a:xfrm>
          <a:prstGeom prst="rect">
            <a:avLst/>
          </a:prstGeom>
        </p:spPr>
      </p:pic>
      <p:pic>
        <p:nvPicPr>
          <p:cNvPr id="59" name="Graphic 58">
            <a:extLst>
              <a:ext uri="{FF2B5EF4-FFF2-40B4-BE49-F238E27FC236}">
                <a16:creationId xmlns:a16="http://schemas.microsoft.com/office/drawing/2014/main" id="{D00D144C-AB10-C45E-9833-265480FD3DB1}"/>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4296000" y="1815356"/>
            <a:ext cx="216000" cy="216000"/>
          </a:xfrm>
          <a:prstGeom prst="rect">
            <a:avLst/>
          </a:prstGeom>
        </p:spPr>
      </p:pic>
      <p:pic>
        <p:nvPicPr>
          <p:cNvPr id="60" name="Graphic 59">
            <a:extLst>
              <a:ext uri="{FF2B5EF4-FFF2-40B4-BE49-F238E27FC236}">
                <a16:creationId xmlns:a16="http://schemas.microsoft.com/office/drawing/2014/main" id="{A4E666E3-848F-CCC2-73B4-B573A9FB8B7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4672000" y="1815356"/>
            <a:ext cx="216000" cy="216000"/>
          </a:xfrm>
          <a:prstGeom prst="rect">
            <a:avLst/>
          </a:prstGeom>
        </p:spPr>
      </p:pic>
      <p:pic>
        <p:nvPicPr>
          <p:cNvPr id="61" name="Graphic 60">
            <a:extLst>
              <a:ext uri="{FF2B5EF4-FFF2-40B4-BE49-F238E27FC236}">
                <a16:creationId xmlns:a16="http://schemas.microsoft.com/office/drawing/2014/main" id="{EE7706B2-E541-6F96-015E-C73682D6F69B}"/>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048000" y="1815356"/>
            <a:ext cx="216000" cy="216000"/>
          </a:xfrm>
          <a:prstGeom prst="rect">
            <a:avLst/>
          </a:prstGeom>
        </p:spPr>
      </p:pic>
      <p:pic>
        <p:nvPicPr>
          <p:cNvPr id="62" name="Graphic 61">
            <a:extLst>
              <a:ext uri="{FF2B5EF4-FFF2-40B4-BE49-F238E27FC236}">
                <a16:creationId xmlns:a16="http://schemas.microsoft.com/office/drawing/2014/main" id="{A183710A-F53A-4866-238B-38E2709395FC}"/>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5424000" y="1815356"/>
            <a:ext cx="216000" cy="216000"/>
          </a:xfrm>
          <a:prstGeom prst="rect">
            <a:avLst/>
          </a:prstGeom>
        </p:spPr>
      </p:pic>
      <p:pic>
        <p:nvPicPr>
          <p:cNvPr id="63" name="Graphic 62">
            <a:extLst>
              <a:ext uri="{FF2B5EF4-FFF2-40B4-BE49-F238E27FC236}">
                <a16:creationId xmlns:a16="http://schemas.microsoft.com/office/drawing/2014/main" id="{5649F65C-CBCF-EF76-8894-15863B3B0C23}"/>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5800000" y="1815356"/>
            <a:ext cx="216000" cy="216000"/>
          </a:xfrm>
          <a:prstGeom prst="rect">
            <a:avLst/>
          </a:prstGeom>
        </p:spPr>
      </p:pic>
      <p:pic>
        <p:nvPicPr>
          <p:cNvPr id="64" name="Graphic 63">
            <a:extLst>
              <a:ext uri="{FF2B5EF4-FFF2-40B4-BE49-F238E27FC236}">
                <a16:creationId xmlns:a16="http://schemas.microsoft.com/office/drawing/2014/main" id="{203FB4EB-8E37-F1EE-CF17-9D95BFD14B1B}"/>
              </a:ext>
            </a:extLst>
          </p:cNvPr>
          <p:cNvPicPr>
            <a:picLocks noChangeAspect="1"/>
          </p:cNvPicPr>
          <p:nvPr/>
        </p:nvPicPr>
        <p:blipFill>
          <a:blip r:embed="rId95">
            <a:extLst>
              <a:ext uri="{96DAC541-7B7A-43D3-8B79-37D633B846F1}">
                <asvg:svgBlip xmlns:asvg="http://schemas.microsoft.com/office/drawing/2016/SVG/main" r:embed="rId117"/>
              </a:ext>
            </a:extLst>
          </a:blip>
          <a:stretch>
            <a:fillRect/>
          </a:stretch>
        </p:blipFill>
        <p:spPr>
          <a:xfrm>
            <a:off x="6176000" y="1815356"/>
            <a:ext cx="216000" cy="216000"/>
          </a:xfrm>
          <a:prstGeom prst="rect">
            <a:avLst/>
          </a:prstGeom>
        </p:spPr>
      </p:pic>
      <p:pic>
        <p:nvPicPr>
          <p:cNvPr id="65" name="Graphic 64">
            <a:extLst>
              <a:ext uri="{FF2B5EF4-FFF2-40B4-BE49-F238E27FC236}">
                <a16:creationId xmlns:a16="http://schemas.microsoft.com/office/drawing/2014/main" id="{2FB36DF5-6374-32B9-550D-12353186E4B4}"/>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6552000" y="1815356"/>
            <a:ext cx="216000" cy="216000"/>
          </a:xfrm>
          <a:prstGeom prst="rect">
            <a:avLst/>
          </a:prstGeom>
        </p:spPr>
      </p:pic>
      <p:pic>
        <p:nvPicPr>
          <p:cNvPr id="66" name="Graphic 65">
            <a:extLst>
              <a:ext uri="{FF2B5EF4-FFF2-40B4-BE49-F238E27FC236}">
                <a16:creationId xmlns:a16="http://schemas.microsoft.com/office/drawing/2014/main" id="{757B6AF9-D058-C709-6AF1-A695DDAD82C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928000" y="1815356"/>
            <a:ext cx="216000" cy="216000"/>
          </a:xfrm>
          <a:prstGeom prst="rect">
            <a:avLst/>
          </a:prstGeom>
        </p:spPr>
      </p:pic>
      <p:pic>
        <p:nvPicPr>
          <p:cNvPr id="67" name="Graphic 66">
            <a:extLst>
              <a:ext uri="{FF2B5EF4-FFF2-40B4-BE49-F238E27FC236}">
                <a16:creationId xmlns:a16="http://schemas.microsoft.com/office/drawing/2014/main" id="{9FE050AC-FC8E-65B6-C4C7-244D9CF8D195}"/>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7304000" y="1815356"/>
            <a:ext cx="216000" cy="216000"/>
          </a:xfrm>
          <a:prstGeom prst="rect">
            <a:avLst/>
          </a:prstGeom>
        </p:spPr>
      </p:pic>
      <p:pic>
        <p:nvPicPr>
          <p:cNvPr id="68" name="Graphic 67">
            <a:extLst>
              <a:ext uri="{FF2B5EF4-FFF2-40B4-BE49-F238E27FC236}">
                <a16:creationId xmlns:a16="http://schemas.microsoft.com/office/drawing/2014/main" id="{F9A65730-D6ED-AFE1-A58F-428165583A0A}"/>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7680000" y="1815356"/>
            <a:ext cx="216000" cy="216000"/>
          </a:xfrm>
          <a:prstGeom prst="rect">
            <a:avLst/>
          </a:prstGeom>
        </p:spPr>
      </p:pic>
      <p:pic>
        <p:nvPicPr>
          <p:cNvPr id="69" name="Graphic 68">
            <a:extLst>
              <a:ext uri="{FF2B5EF4-FFF2-40B4-BE49-F238E27FC236}">
                <a16:creationId xmlns:a16="http://schemas.microsoft.com/office/drawing/2014/main" id="{C0424A5C-5551-982F-3221-CBCD066A97FD}"/>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8056000" y="1815356"/>
            <a:ext cx="216000" cy="216000"/>
          </a:xfrm>
          <a:prstGeom prst="rect">
            <a:avLst/>
          </a:prstGeom>
        </p:spPr>
      </p:pic>
      <p:pic>
        <p:nvPicPr>
          <p:cNvPr id="70" name="Graphic 69">
            <a:extLst>
              <a:ext uri="{FF2B5EF4-FFF2-40B4-BE49-F238E27FC236}">
                <a16:creationId xmlns:a16="http://schemas.microsoft.com/office/drawing/2014/main" id="{9141B93F-2FD7-CC60-1BD4-E47574A33C03}"/>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8432000" y="1815356"/>
            <a:ext cx="216000" cy="216000"/>
          </a:xfrm>
          <a:prstGeom prst="rect">
            <a:avLst/>
          </a:prstGeom>
        </p:spPr>
      </p:pic>
      <p:pic>
        <p:nvPicPr>
          <p:cNvPr id="71" name="Graphic 70">
            <a:extLst>
              <a:ext uri="{FF2B5EF4-FFF2-40B4-BE49-F238E27FC236}">
                <a16:creationId xmlns:a16="http://schemas.microsoft.com/office/drawing/2014/main" id="{F00330E6-9F06-D541-C924-D5C3A161F061}"/>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8808000" y="1815356"/>
            <a:ext cx="216000" cy="216000"/>
          </a:xfrm>
          <a:prstGeom prst="rect">
            <a:avLst/>
          </a:prstGeom>
        </p:spPr>
      </p:pic>
      <p:pic>
        <p:nvPicPr>
          <p:cNvPr id="72" name="Graphic 71">
            <a:extLst>
              <a:ext uri="{FF2B5EF4-FFF2-40B4-BE49-F238E27FC236}">
                <a16:creationId xmlns:a16="http://schemas.microsoft.com/office/drawing/2014/main" id="{E0119811-8653-E4FE-57AB-75F9B8B98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9184000" y="1815356"/>
            <a:ext cx="216000" cy="216000"/>
          </a:xfrm>
          <a:prstGeom prst="rect">
            <a:avLst/>
          </a:prstGeom>
        </p:spPr>
      </p:pic>
      <p:pic>
        <p:nvPicPr>
          <p:cNvPr id="73" name="Graphic 72">
            <a:extLst>
              <a:ext uri="{FF2B5EF4-FFF2-40B4-BE49-F238E27FC236}">
                <a16:creationId xmlns:a16="http://schemas.microsoft.com/office/drawing/2014/main" id="{F9DD8702-3112-6539-8DA2-E739EBDB9845}"/>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9560000" y="1815356"/>
            <a:ext cx="216000" cy="216000"/>
          </a:xfrm>
          <a:prstGeom prst="rect">
            <a:avLst/>
          </a:prstGeom>
        </p:spPr>
      </p:pic>
      <p:pic>
        <p:nvPicPr>
          <p:cNvPr id="74" name="Graphic 73">
            <a:extLst>
              <a:ext uri="{FF2B5EF4-FFF2-40B4-BE49-F238E27FC236}">
                <a16:creationId xmlns:a16="http://schemas.microsoft.com/office/drawing/2014/main" id="{DFB12A53-48D4-0F68-8FC9-E331D45FC6E4}"/>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9936000" y="1815356"/>
            <a:ext cx="216000" cy="216000"/>
          </a:xfrm>
          <a:prstGeom prst="rect">
            <a:avLst/>
          </a:prstGeom>
        </p:spPr>
      </p:pic>
      <p:pic>
        <p:nvPicPr>
          <p:cNvPr id="75" name="Graphic 74">
            <a:extLst>
              <a:ext uri="{FF2B5EF4-FFF2-40B4-BE49-F238E27FC236}">
                <a16:creationId xmlns:a16="http://schemas.microsoft.com/office/drawing/2014/main" id="{60513916-83C9-4959-0B94-5B2A3EDFC7ED}"/>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10312000" y="1815356"/>
            <a:ext cx="216000" cy="216000"/>
          </a:xfrm>
          <a:prstGeom prst="rect">
            <a:avLst/>
          </a:prstGeom>
        </p:spPr>
      </p:pic>
      <p:pic>
        <p:nvPicPr>
          <p:cNvPr id="76" name="Graphic 75">
            <a:extLst>
              <a:ext uri="{FF2B5EF4-FFF2-40B4-BE49-F238E27FC236}">
                <a16:creationId xmlns:a16="http://schemas.microsoft.com/office/drawing/2014/main" id="{03A39A76-2703-FC92-CB2B-99617E12D789}"/>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0688000" y="1815356"/>
            <a:ext cx="216000" cy="216000"/>
          </a:xfrm>
          <a:prstGeom prst="rect">
            <a:avLst/>
          </a:prstGeom>
        </p:spPr>
      </p:pic>
      <p:pic>
        <p:nvPicPr>
          <p:cNvPr id="77" name="Graphic 76">
            <a:extLst>
              <a:ext uri="{FF2B5EF4-FFF2-40B4-BE49-F238E27FC236}">
                <a16:creationId xmlns:a16="http://schemas.microsoft.com/office/drawing/2014/main" id="{1B733327-819E-8ED0-1647-D4789B9B7462}"/>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11064000" y="1815356"/>
            <a:ext cx="216000" cy="216000"/>
          </a:xfrm>
          <a:prstGeom prst="rect">
            <a:avLst/>
          </a:prstGeom>
        </p:spPr>
      </p:pic>
      <p:pic>
        <p:nvPicPr>
          <p:cNvPr id="78" name="Graphic 77">
            <a:extLst>
              <a:ext uri="{FF2B5EF4-FFF2-40B4-BE49-F238E27FC236}">
                <a16:creationId xmlns:a16="http://schemas.microsoft.com/office/drawing/2014/main" id="{5B659782-E45E-C297-E2E2-64A707F4FEBD}"/>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1440000" y="1815356"/>
            <a:ext cx="216000" cy="216000"/>
          </a:xfrm>
          <a:prstGeom prst="rect">
            <a:avLst/>
          </a:prstGeom>
        </p:spPr>
      </p:pic>
      <p:pic>
        <p:nvPicPr>
          <p:cNvPr id="79" name="Graphic 78">
            <a:extLst>
              <a:ext uri="{FF2B5EF4-FFF2-40B4-BE49-F238E27FC236}">
                <a16:creationId xmlns:a16="http://schemas.microsoft.com/office/drawing/2014/main" id="{3F28DDEF-C86E-BFCE-F7E7-65EA7B9B3C5E}"/>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11816000" y="1815356"/>
            <a:ext cx="216000" cy="216000"/>
          </a:xfrm>
          <a:prstGeom prst="rect">
            <a:avLst/>
          </a:prstGeom>
        </p:spPr>
      </p:pic>
      <p:sp>
        <p:nvSpPr>
          <p:cNvPr id="80" name="TextBox 79">
            <a:extLst>
              <a:ext uri="{FF2B5EF4-FFF2-40B4-BE49-F238E27FC236}">
                <a16:creationId xmlns:a16="http://schemas.microsoft.com/office/drawing/2014/main" id="{5F458B5C-DECC-8275-79BF-47BDA1502554}"/>
              </a:ext>
            </a:extLst>
          </p:cNvPr>
          <p:cNvSpPr txBox="1"/>
          <p:nvPr/>
        </p:nvSpPr>
        <p:spPr>
          <a:xfrm>
            <a:off x="0" y="1438949"/>
            <a:ext cx="2716750" cy="307777"/>
          </a:xfrm>
          <a:prstGeom prst="rect">
            <a:avLst/>
          </a:prstGeom>
          <a:noFill/>
        </p:spPr>
        <p:txBody>
          <a:bodyPr wrap="square" rtlCol="0">
            <a:spAutoFit/>
          </a:bodyPr>
          <a:lstStyle/>
          <a:p>
            <a:r>
              <a:rPr lang="en-GB" sz="1400"/>
              <a:t>Management and Governance</a:t>
            </a:r>
          </a:p>
        </p:txBody>
      </p:sp>
      <p:pic>
        <p:nvPicPr>
          <p:cNvPr id="81" name="Graphic 80">
            <a:extLst>
              <a:ext uri="{FF2B5EF4-FFF2-40B4-BE49-F238E27FC236}">
                <a16:creationId xmlns:a16="http://schemas.microsoft.com/office/drawing/2014/main" id="{DE6A7C50-6ABF-83D7-DA06-7A07E976A968}"/>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42000" y="2462536"/>
            <a:ext cx="252000" cy="252000"/>
          </a:xfrm>
          <a:prstGeom prst="rect">
            <a:avLst/>
          </a:prstGeom>
        </p:spPr>
      </p:pic>
      <p:sp>
        <p:nvSpPr>
          <p:cNvPr id="82" name="TextBox 81">
            <a:extLst>
              <a:ext uri="{FF2B5EF4-FFF2-40B4-BE49-F238E27FC236}">
                <a16:creationId xmlns:a16="http://schemas.microsoft.com/office/drawing/2014/main" id="{4A8C47CB-3ABD-38C9-7BC3-ED17F4512010}"/>
              </a:ext>
            </a:extLst>
          </p:cNvPr>
          <p:cNvSpPr txBox="1"/>
          <p:nvPr/>
        </p:nvSpPr>
        <p:spPr>
          <a:xfrm>
            <a:off x="4729" y="2137890"/>
            <a:ext cx="2716750" cy="307777"/>
          </a:xfrm>
          <a:prstGeom prst="rect">
            <a:avLst/>
          </a:prstGeom>
          <a:noFill/>
        </p:spPr>
        <p:txBody>
          <a:bodyPr wrap="square" rtlCol="0">
            <a:spAutoFit/>
          </a:bodyPr>
          <a:lstStyle/>
          <a:p>
            <a:r>
              <a:rPr lang="en-GB" sz="1400"/>
              <a:t>Menu</a:t>
            </a:r>
          </a:p>
        </p:txBody>
      </p:sp>
      <p:pic>
        <p:nvPicPr>
          <p:cNvPr id="83" name="Graphic 82">
            <a:extLst>
              <a:ext uri="{FF2B5EF4-FFF2-40B4-BE49-F238E27FC236}">
                <a16:creationId xmlns:a16="http://schemas.microsoft.com/office/drawing/2014/main" id="{98BAACB4-F210-7BC0-C8A7-188D763A9D9A}"/>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2000" y="3166610"/>
            <a:ext cx="252000" cy="252000"/>
          </a:xfrm>
          <a:prstGeom prst="rect">
            <a:avLst/>
          </a:prstGeom>
        </p:spPr>
      </p:pic>
      <p:pic>
        <p:nvPicPr>
          <p:cNvPr id="84" name="Graphic 83">
            <a:extLst>
              <a:ext uri="{FF2B5EF4-FFF2-40B4-BE49-F238E27FC236}">
                <a16:creationId xmlns:a16="http://schemas.microsoft.com/office/drawing/2014/main" id="{FA45F560-6ADC-C21C-E388-59710D567A3C}"/>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919714" y="3166610"/>
            <a:ext cx="252000" cy="252000"/>
          </a:xfrm>
          <a:prstGeom prst="rect">
            <a:avLst/>
          </a:prstGeom>
        </p:spPr>
      </p:pic>
      <p:pic>
        <p:nvPicPr>
          <p:cNvPr id="85" name="Graphic 84">
            <a:extLst>
              <a:ext uri="{FF2B5EF4-FFF2-40B4-BE49-F238E27FC236}">
                <a16:creationId xmlns:a16="http://schemas.microsoft.com/office/drawing/2014/main" id="{78C63E9D-E6AB-A00B-95D0-8957B392D9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697428" y="3166610"/>
            <a:ext cx="252000" cy="252000"/>
          </a:xfrm>
          <a:prstGeom prst="rect">
            <a:avLst/>
          </a:prstGeom>
        </p:spPr>
      </p:pic>
      <p:pic>
        <p:nvPicPr>
          <p:cNvPr id="86" name="Graphic 85">
            <a:extLst>
              <a:ext uri="{FF2B5EF4-FFF2-40B4-BE49-F238E27FC236}">
                <a16:creationId xmlns:a16="http://schemas.microsoft.com/office/drawing/2014/main" id="{367724F2-DE81-6F67-2A96-47B3A299C2E7}"/>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5475142" y="3166610"/>
            <a:ext cx="252000" cy="252000"/>
          </a:xfrm>
          <a:prstGeom prst="rect">
            <a:avLst/>
          </a:prstGeom>
        </p:spPr>
      </p:pic>
      <p:pic>
        <p:nvPicPr>
          <p:cNvPr id="87" name="Graphic 86">
            <a:extLst>
              <a:ext uri="{FF2B5EF4-FFF2-40B4-BE49-F238E27FC236}">
                <a16:creationId xmlns:a16="http://schemas.microsoft.com/office/drawing/2014/main" id="{DEDB09D3-E5FA-4B1E-CF87-9B9A3FCEE323}"/>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7252856" y="3166610"/>
            <a:ext cx="252000" cy="252000"/>
          </a:xfrm>
          <a:prstGeom prst="rect">
            <a:avLst/>
          </a:prstGeom>
        </p:spPr>
      </p:pic>
      <p:pic>
        <p:nvPicPr>
          <p:cNvPr id="88" name="Graphic 87">
            <a:extLst>
              <a:ext uri="{FF2B5EF4-FFF2-40B4-BE49-F238E27FC236}">
                <a16:creationId xmlns:a16="http://schemas.microsoft.com/office/drawing/2014/main" id="{BBB9E08C-7D77-9EB2-A294-64B03EEC934D}"/>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030570" y="3166610"/>
            <a:ext cx="252000" cy="252000"/>
          </a:xfrm>
          <a:prstGeom prst="rect">
            <a:avLst/>
          </a:prstGeom>
        </p:spPr>
      </p:pic>
      <p:sp>
        <p:nvSpPr>
          <p:cNvPr id="89" name="TextBox 88">
            <a:extLst>
              <a:ext uri="{FF2B5EF4-FFF2-40B4-BE49-F238E27FC236}">
                <a16:creationId xmlns:a16="http://schemas.microsoft.com/office/drawing/2014/main" id="{F07D25CD-7BE9-E96C-006C-99180BAEC68D}"/>
              </a:ext>
            </a:extLst>
          </p:cNvPr>
          <p:cNvSpPr txBox="1"/>
          <p:nvPr/>
        </p:nvSpPr>
        <p:spPr>
          <a:xfrm>
            <a:off x="-592" y="2778250"/>
            <a:ext cx="2716750" cy="307777"/>
          </a:xfrm>
          <a:prstGeom prst="rect">
            <a:avLst/>
          </a:prstGeom>
          <a:noFill/>
        </p:spPr>
        <p:txBody>
          <a:bodyPr wrap="square" rtlCol="0">
            <a:spAutoFit/>
          </a:bodyPr>
          <a:lstStyle/>
          <a:p>
            <a:r>
              <a:rPr lang="en-GB" sz="1400"/>
              <a:t>Migrate</a:t>
            </a:r>
          </a:p>
        </p:txBody>
      </p:sp>
      <p:pic>
        <p:nvPicPr>
          <p:cNvPr id="90" name="Graphic 89">
            <a:extLst>
              <a:ext uri="{FF2B5EF4-FFF2-40B4-BE49-F238E27FC236}">
                <a16:creationId xmlns:a16="http://schemas.microsoft.com/office/drawing/2014/main" id="{2783512D-8331-C2C4-C6AD-07521A9C6537}"/>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0260137" y="3177000"/>
            <a:ext cx="252000" cy="252000"/>
          </a:xfrm>
          <a:prstGeom prst="rect">
            <a:avLst/>
          </a:prstGeom>
        </p:spPr>
      </p:pic>
      <p:pic>
        <p:nvPicPr>
          <p:cNvPr id="91" name="Graphic 90">
            <a:extLst>
              <a:ext uri="{FF2B5EF4-FFF2-40B4-BE49-F238E27FC236}">
                <a16:creationId xmlns:a16="http://schemas.microsoft.com/office/drawing/2014/main" id="{C41FFDF2-7F0D-3F28-43A9-BC7A7B3C35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40677" y="4035765"/>
            <a:ext cx="252000" cy="252000"/>
          </a:xfrm>
          <a:prstGeom prst="rect">
            <a:avLst/>
          </a:prstGeom>
        </p:spPr>
      </p:pic>
      <p:pic>
        <p:nvPicPr>
          <p:cNvPr id="92" name="Graphic 91">
            <a:extLst>
              <a:ext uri="{FF2B5EF4-FFF2-40B4-BE49-F238E27FC236}">
                <a16:creationId xmlns:a16="http://schemas.microsoft.com/office/drawing/2014/main" id="{0EACC6CC-D5FA-BC19-1F4D-37F9818859C9}"/>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576776" y="4035765"/>
            <a:ext cx="252000" cy="252000"/>
          </a:xfrm>
          <a:prstGeom prst="rect">
            <a:avLst/>
          </a:prstGeom>
        </p:spPr>
      </p:pic>
      <p:sp>
        <p:nvSpPr>
          <p:cNvPr id="93" name="TextBox 92">
            <a:extLst>
              <a:ext uri="{FF2B5EF4-FFF2-40B4-BE49-F238E27FC236}">
                <a16:creationId xmlns:a16="http://schemas.microsoft.com/office/drawing/2014/main" id="{8E21AA74-466C-F48C-0DE7-BAE32C475DB4}"/>
              </a:ext>
            </a:extLst>
          </p:cNvPr>
          <p:cNvSpPr txBox="1"/>
          <p:nvPr/>
        </p:nvSpPr>
        <p:spPr>
          <a:xfrm>
            <a:off x="-19768" y="3618085"/>
            <a:ext cx="2716750" cy="307777"/>
          </a:xfrm>
          <a:prstGeom prst="rect">
            <a:avLst/>
          </a:prstGeom>
          <a:noFill/>
        </p:spPr>
        <p:txBody>
          <a:bodyPr wrap="square" rtlCol="0">
            <a:spAutoFit/>
          </a:bodyPr>
          <a:lstStyle/>
          <a:p>
            <a:r>
              <a:rPr lang="en-GB" sz="1400"/>
              <a:t>Mixed reality</a:t>
            </a:r>
          </a:p>
        </p:txBody>
      </p:sp>
      <p:pic>
        <p:nvPicPr>
          <p:cNvPr id="94" name="Graphic 93">
            <a:extLst>
              <a:ext uri="{FF2B5EF4-FFF2-40B4-BE49-F238E27FC236}">
                <a16:creationId xmlns:a16="http://schemas.microsoft.com/office/drawing/2014/main" id="{24D76610-C1C0-B80F-C6FA-9B8AB8D54660}"/>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170937" y="4711017"/>
            <a:ext cx="216000" cy="216000"/>
          </a:xfrm>
          <a:prstGeom prst="rect">
            <a:avLst/>
          </a:prstGeom>
        </p:spPr>
      </p:pic>
      <p:pic>
        <p:nvPicPr>
          <p:cNvPr id="95" name="Graphic 94">
            <a:extLst>
              <a:ext uri="{FF2B5EF4-FFF2-40B4-BE49-F238E27FC236}">
                <a16:creationId xmlns:a16="http://schemas.microsoft.com/office/drawing/2014/main" id="{FEC6008A-BE39-46C9-1BB4-64A80002BECE}"/>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684482" y="4711017"/>
            <a:ext cx="216000" cy="216000"/>
          </a:xfrm>
          <a:prstGeom prst="rect">
            <a:avLst/>
          </a:prstGeom>
        </p:spPr>
      </p:pic>
      <p:pic>
        <p:nvPicPr>
          <p:cNvPr id="96" name="Graphic 95">
            <a:extLst>
              <a:ext uri="{FF2B5EF4-FFF2-40B4-BE49-F238E27FC236}">
                <a16:creationId xmlns:a16="http://schemas.microsoft.com/office/drawing/2014/main" id="{A0285439-DFAB-9C2F-F059-4968F8D9F78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183959" y="4711017"/>
            <a:ext cx="216000" cy="216000"/>
          </a:xfrm>
          <a:prstGeom prst="rect">
            <a:avLst/>
          </a:prstGeom>
        </p:spPr>
      </p:pic>
      <p:sp>
        <p:nvSpPr>
          <p:cNvPr id="97" name="TextBox 96">
            <a:extLst>
              <a:ext uri="{FF2B5EF4-FFF2-40B4-BE49-F238E27FC236}">
                <a16:creationId xmlns:a16="http://schemas.microsoft.com/office/drawing/2014/main" id="{DB0670AF-2AFF-19D9-ABD0-80B26E173C00}"/>
              </a:ext>
            </a:extLst>
          </p:cNvPr>
          <p:cNvSpPr txBox="1"/>
          <p:nvPr/>
        </p:nvSpPr>
        <p:spPr>
          <a:xfrm>
            <a:off x="20089" y="4333194"/>
            <a:ext cx="2716750" cy="307777"/>
          </a:xfrm>
          <a:prstGeom prst="rect">
            <a:avLst/>
          </a:prstGeom>
          <a:noFill/>
        </p:spPr>
        <p:txBody>
          <a:bodyPr wrap="square" rtlCol="0">
            <a:spAutoFit/>
          </a:bodyPr>
          <a:lstStyle/>
          <a:p>
            <a:r>
              <a:rPr lang="en-GB" sz="1400"/>
              <a:t>Mobile</a:t>
            </a:r>
          </a:p>
        </p:txBody>
      </p:sp>
      <p:pic>
        <p:nvPicPr>
          <p:cNvPr id="98" name="Graphic 97">
            <a:extLst>
              <a:ext uri="{FF2B5EF4-FFF2-40B4-BE49-F238E27FC236}">
                <a16:creationId xmlns:a16="http://schemas.microsoft.com/office/drawing/2014/main" id="{EBB42B3A-ECC6-E50B-5487-9DA4C6451993}"/>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33137" y="5484739"/>
            <a:ext cx="252000" cy="252000"/>
          </a:xfrm>
          <a:prstGeom prst="rect">
            <a:avLst/>
          </a:prstGeom>
        </p:spPr>
      </p:pic>
      <p:pic>
        <p:nvPicPr>
          <p:cNvPr id="99" name="Graphic 98">
            <a:extLst>
              <a:ext uri="{FF2B5EF4-FFF2-40B4-BE49-F238E27FC236}">
                <a16:creationId xmlns:a16="http://schemas.microsoft.com/office/drawing/2014/main" id="{DDAB8290-8E11-34DC-785C-B1668ADBED5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162895" y="5484739"/>
            <a:ext cx="252000" cy="252000"/>
          </a:xfrm>
          <a:prstGeom prst="rect">
            <a:avLst/>
          </a:prstGeom>
        </p:spPr>
      </p:pic>
      <p:pic>
        <p:nvPicPr>
          <p:cNvPr id="100" name="Graphic 99">
            <a:extLst>
              <a:ext uri="{FF2B5EF4-FFF2-40B4-BE49-F238E27FC236}">
                <a16:creationId xmlns:a16="http://schemas.microsoft.com/office/drawing/2014/main" id="{E1458FF9-3ED3-F508-6C72-88D76DA7D892}"/>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2192653" y="5484739"/>
            <a:ext cx="252000" cy="252000"/>
          </a:xfrm>
          <a:prstGeom prst="rect">
            <a:avLst/>
          </a:prstGeom>
        </p:spPr>
      </p:pic>
      <p:pic>
        <p:nvPicPr>
          <p:cNvPr id="101" name="Graphic 100">
            <a:extLst>
              <a:ext uri="{FF2B5EF4-FFF2-40B4-BE49-F238E27FC236}">
                <a16:creationId xmlns:a16="http://schemas.microsoft.com/office/drawing/2014/main" id="{B40001C4-1A57-AEE8-DD33-FB2E83B3C380}"/>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3222411" y="5484739"/>
            <a:ext cx="252000" cy="252000"/>
          </a:xfrm>
          <a:prstGeom prst="rect">
            <a:avLst/>
          </a:prstGeom>
        </p:spPr>
      </p:pic>
      <p:pic>
        <p:nvPicPr>
          <p:cNvPr id="102" name="Graphic 101">
            <a:extLst>
              <a:ext uri="{FF2B5EF4-FFF2-40B4-BE49-F238E27FC236}">
                <a16:creationId xmlns:a16="http://schemas.microsoft.com/office/drawing/2014/main" id="{37000AD9-019E-FFD7-9C6D-B79B3952CEA5}"/>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4252169" y="5484739"/>
            <a:ext cx="252000" cy="252000"/>
          </a:xfrm>
          <a:prstGeom prst="rect">
            <a:avLst/>
          </a:prstGeom>
        </p:spPr>
      </p:pic>
      <p:pic>
        <p:nvPicPr>
          <p:cNvPr id="103" name="Graphic 102">
            <a:extLst>
              <a:ext uri="{FF2B5EF4-FFF2-40B4-BE49-F238E27FC236}">
                <a16:creationId xmlns:a16="http://schemas.microsoft.com/office/drawing/2014/main" id="{E1412DB2-D20E-E55F-53BB-4C7BD143C74A}"/>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5281927" y="5484739"/>
            <a:ext cx="252000" cy="252000"/>
          </a:xfrm>
          <a:prstGeom prst="rect">
            <a:avLst/>
          </a:prstGeom>
        </p:spPr>
      </p:pic>
      <p:pic>
        <p:nvPicPr>
          <p:cNvPr id="104" name="Graphic 103">
            <a:extLst>
              <a:ext uri="{FF2B5EF4-FFF2-40B4-BE49-F238E27FC236}">
                <a16:creationId xmlns:a16="http://schemas.microsoft.com/office/drawing/2014/main" id="{858D584C-9223-78F2-1628-5EE986DBC955}"/>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6311685" y="5484739"/>
            <a:ext cx="252000" cy="252000"/>
          </a:xfrm>
          <a:prstGeom prst="rect">
            <a:avLst/>
          </a:prstGeom>
        </p:spPr>
      </p:pic>
      <p:pic>
        <p:nvPicPr>
          <p:cNvPr id="105" name="Graphic 104">
            <a:extLst>
              <a:ext uri="{FF2B5EF4-FFF2-40B4-BE49-F238E27FC236}">
                <a16:creationId xmlns:a16="http://schemas.microsoft.com/office/drawing/2014/main" id="{F9C27565-EBDA-D7EF-B07E-3CE8D068B960}"/>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7341443" y="5484739"/>
            <a:ext cx="252000" cy="252000"/>
          </a:xfrm>
          <a:prstGeom prst="rect">
            <a:avLst/>
          </a:prstGeom>
        </p:spPr>
      </p:pic>
      <p:pic>
        <p:nvPicPr>
          <p:cNvPr id="106" name="Graphic 105">
            <a:extLst>
              <a:ext uri="{FF2B5EF4-FFF2-40B4-BE49-F238E27FC236}">
                <a16:creationId xmlns:a16="http://schemas.microsoft.com/office/drawing/2014/main" id="{D61A2274-EDBB-8ADE-9A68-CA6C8F8C9B7E}"/>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8371201" y="5484739"/>
            <a:ext cx="252000" cy="252000"/>
          </a:xfrm>
          <a:prstGeom prst="rect">
            <a:avLst/>
          </a:prstGeom>
        </p:spPr>
      </p:pic>
      <p:pic>
        <p:nvPicPr>
          <p:cNvPr id="107" name="Graphic 106">
            <a:extLst>
              <a:ext uri="{FF2B5EF4-FFF2-40B4-BE49-F238E27FC236}">
                <a16:creationId xmlns:a16="http://schemas.microsoft.com/office/drawing/2014/main" id="{EB8598B5-228C-55D1-3A3B-5DB4222CE947}"/>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400959" y="5484739"/>
            <a:ext cx="252000" cy="252000"/>
          </a:xfrm>
          <a:prstGeom prst="rect">
            <a:avLst/>
          </a:prstGeom>
        </p:spPr>
      </p:pic>
      <p:pic>
        <p:nvPicPr>
          <p:cNvPr id="108" name="Graphic 107">
            <a:extLst>
              <a:ext uri="{FF2B5EF4-FFF2-40B4-BE49-F238E27FC236}">
                <a16:creationId xmlns:a16="http://schemas.microsoft.com/office/drawing/2014/main" id="{1D8F1F8E-FE17-D7ED-17F9-31ACEEE3636E}"/>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0430717" y="5484739"/>
            <a:ext cx="252000" cy="252000"/>
          </a:xfrm>
          <a:prstGeom prst="rect">
            <a:avLst/>
          </a:prstGeom>
        </p:spPr>
      </p:pic>
      <p:sp>
        <p:nvSpPr>
          <p:cNvPr id="109" name="TextBox 108">
            <a:extLst>
              <a:ext uri="{FF2B5EF4-FFF2-40B4-BE49-F238E27FC236}">
                <a16:creationId xmlns:a16="http://schemas.microsoft.com/office/drawing/2014/main" id="{5AAB3673-3FAC-46CE-A1DB-9B83108366DC}"/>
              </a:ext>
            </a:extLst>
          </p:cNvPr>
          <p:cNvSpPr txBox="1"/>
          <p:nvPr/>
        </p:nvSpPr>
        <p:spPr>
          <a:xfrm>
            <a:off x="1" y="5116667"/>
            <a:ext cx="2716750" cy="307777"/>
          </a:xfrm>
          <a:prstGeom prst="rect">
            <a:avLst/>
          </a:prstGeom>
          <a:noFill/>
        </p:spPr>
        <p:txBody>
          <a:bodyPr wrap="square" rtlCol="0">
            <a:spAutoFit/>
          </a:bodyPr>
          <a:lstStyle/>
          <a:p>
            <a:r>
              <a:rPr lang="en-GB" sz="1400"/>
              <a:t>Monitor</a:t>
            </a:r>
          </a:p>
        </p:txBody>
      </p:sp>
    </p:spTree>
    <p:extLst>
      <p:ext uri="{BB962C8B-B14F-4D97-AF65-F5344CB8AC3E}">
        <p14:creationId xmlns:p14="http://schemas.microsoft.com/office/powerpoint/2010/main" val="1833727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Section title </a:t>
            </a:r>
          </a:p>
        </p:txBody>
      </p:sp>
      <p:sp>
        <p:nvSpPr>
          <p:cNvPr id="17" name="Text Placeholder 4">
            <a:extLst>
              <a:ext uri="{FF2B5EF4-FFF2-40B4-BE49-F238E27FC236}">
                <a16:creationId xmlns:a16="http://schemas.microsoft.com/office/drawing/2014/main" id="{ADA41FCA-C94A-4A8B-A129-CBAD1E29F0A5}"/>
              </a:ext>
            </a:extLst>
          </p:cNvPr>
          <p:cNvSpPr txBox="1">
            <a:spLocks/>
          </p:cNvSpPr>
          <p:nvPr/>
        </p:nvSpPr>
        <p:spPr>
          <a:xfrm>
            <a:off x="8427720" y="6408742"/>
            <a:ext cx="3075413"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#GlobalAIBootcamp</a:t>
            </a:r>
          </a:p>
        </p:txBody>
      </p:sp>
      <p:graphicFrame>
        <p:nvGraphicFramePr>
          <p:cNvPr id="18" name="Objeto 17">
            <a:extLst>
              <a:ext uri="{FF2B5EF4-FFF2-40B4-BE49-F238E27FC236}">
                <a16:creationId xmlns:a16="http://schemas.microsoft.com/office/drawing/2014/main" id="{5A97A648-B0A5-418D-AB4C-1BC54306F09C}"/>
              </a:ext>
            </a:extLst>
          </p:cNvPr>
          <p:cNvGraphicFramePr>
            <a:graphicFrameLocks noChangeAspect="1"/>
          </p:cNvGraphicFramePr>
          <p:nvPr>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2" imgW="2885818" imgH="2878380" progId="CorelDraw.Graphic.22">
                  <p:embed/>
                </p:oleObj>
              </mc:Choice>
              <mc:Fallback>
                <p:oleObj name="CorelDRAW" r:id="rId2" imgW="2885818" imgH="2878380" progId="CorelDraw.Graphic.22">
                  <p:embed/>
                  <p:pic>
                    <p:nvPicPr>
                      <p:cNvPr id="18" name="Objeto 17">
                        <a:extLst>
                          <a:ext uri="{FF2B5EF4-FFF2-40B4-BE49-F238E27FC236}">
                            <a16:creationId xmlns:a16="http://schemas.microsoft.com/office/drawing/2014/main" id="{5A97A648-B0A5-418D-AB4C-1BC54306F09C}"/>
                          </a:ext>
                        </a:extLst>
                      </p:cNvPr>
                      <p:cNvPicPr/>
                      <p:nvPr/>
                    </p:nvPicPr>
                    <p:blipFill>
                      <a:blip r:embed="rId3"/>
                      <a:stretch>
                        <a:fillRect/>
                      </a:stretch>
                    </p:blipFill>
                    <p:spPr>
                      <a:xfrm>
                        <a:off x="11590698" y="6365475"/>
                        <a:ext cx="308626" cy="307777"/>
                      </a:xfrm>
                      <a:prstGeom prst="rect">
                        <a:avLst/>
                      </a:prstGeom>
                    </p:spPr>
                  </p:pic>
                </p:oleObj>
              </mc:Fallback>
            </mc:AlternateContent>
          </a:graphicData>
        </a:graphic>
      </p:graphicFrame>
      <p:pic>
        <p:nvPicPr>
          <p:cNvPr id="4" name="Imagen 26">
            <a:extLst>
              <a:ext uri="{FF2B5EF4-FFF2-40B4-BE49-F238E27FC236}">
                <a16:creationId xmlns:a16="http://schemas.microsoft.com/office/drawing/2014/main" id="{D71466D5-7FE3-C5D3-871C-9BFDEC9C6808}"/>
              </a:ext>
            </a:extLst>
          </p:cNvPr>
          <p:cNvPicPr>
            <a:picLocks noChangeAspect="1"/>
          </p:cNvPicPr>
          <p:nvPr/>
        </p:nvPicPr>
        <p:blipFill>
          <a:blip r:embed="rId4"/>
          <a:stretch>
            <a:fillRect/>
          </a:stretch>
        </p:blipFill>
        <p:spPr>
          <a:xfrm>
            <a:off x="8646795" y="160906"/>
            <a:ext cx="3332953" cy="6039792"/>
          </a:xfrm>
          <a:prstGeom prst="rect">
            <a:avLst/>
          </a:prstGeom>
        </p:spPr>
      </p:pic>
    </p:spTree>
    <p:extLst>
      <p:ext uri="{BB962C8B-B14F-4D97-AF65-F5344CB8AC3E}">
        <p14:creationId xmlns:p14="http://schemas.microsoft.com/office/powerpoint/2010/main" val="51385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858B578-AB96-B139-53C5-2D33537C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000" y="631385"/>
            <a:ext cx="216000" cy="216000"/>
          </a:xfrm>
          <a:prstGeom prst="rect">
            <a:avLst/>
          </a:prstGeom>
        </p:spPr>
      </p:pic>
      <p:pic>
        <p:nvPicPr>
          <p:cNvPr id="3" name="Graphic 2">
            <a:extLst>
              <a:ext uri="{FF2B5EF4-FFF2-40B4-BE49-F238E27FC236}">
                <a16:creationId xmlns:a16="http://schemas.microsoft.com/office/drawing/2014/main" id="{104FFAE3-B40A-ECE3-B62C-1CE76975D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000" y="631385"/>
            <a:ext cx="216000" cy="216000"/>
          </a:xfrm>
          <a:prstGeom prst="rect">
            <a:avLst/>
          </a:prstGeom>
        </p:spPr>
      </p:pic>
      <p:pic>
        <p:nvPicPr>
          <p:cNvPr id="4" name="Graphic 3">
            <a:extLst>
              <a:ext uri="{FF2B5EF4-FFF2-40B4-BE49-F238E27FC236}">
                <a16:creationId xmlns:a16="http://schemas.microsoft.com/office/drawing/2014/main" id="{D2C003AC-1F60-13D5-52E5-0D6F2532E2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5000" y="631385"/>
            <a:ext cx="216000" cy="216000"/>
          </a:xfrm>
          <a:prstGeom prst="rect">
            <a:avLst/>
          </a:prstGeom>
        </p:spPr>
      </p:pic>
      <p:pic>
        <p:nvPicPr>
          <p:cNvPr id="5" name="Graphic 4">
            <a:extLst>
              <a:ext uri="{FF2B5EF4-FFF2-40B4-BE49-F238E27FC236}">
                <a16:creationId xmlns:a16="http://schemas.microsoft.com/office/drawing/2014/main" id="{3BA151C6-16FA-0EFF-7A33-144699EF4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2000" y="631385"/>
            <a:ext cx="216000" cy="216000"/>
          </a:xfrm>
          <a:prstGeom prst="rect">
            <a:avLst/>
          </a:prstGeom>
        </p:spPr>
      </p:pic>
      <p:pic>
        <p:nvPicPr>
          <p:cNvPr id="6" name="Graphic 5">
            <a:extLst>
              <a:ext uri="{FF2B5EF4-FFF2-40B4-BE49-F238E27FC236}">
                <a16:creationId xmlns:a16="http://schemas.microsoft.com/office/drawing/2014/main" id="{FA30BF27-EDBC-0775-575E-7C7C5ED4DC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9000" y="631385"/>
            <a:ext cx="216000" cy="216000"/>
          </a:xfrm>
          <a:prstGeom prst="rect">
            <a:avLst/>
          </a:prstGeom>
        </p:spPr>
      </p:pic>
      <p:pic>
        <p:nvPicPr>
          <p:cNvPr id="7" name="Graphic 6">
            <a:extLst>
              <a:ext uri="{FF2B5EF4-FFF2-40B4-BE49-F238E27FC236}">
                <a16:creationId xmlns:a16="http://schemas.microsoft.com/office/drawing/2014/main" id="{C4EE5E8D-684D-7A01-32E7-6CBDD1C221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86000" y="631385"/>
            <a:ext cx="216000" cy="216000"/>
          </a:xfrm>
          <a:prstGeom prst="rect">
            <a:avLst/>
          </a:prstGeom>
        </p:spPr>
      </p:pic>
      <p:pic>
        <p:nvPicPr>
          <p:cNvPr id="8" name="Graphic 7">
            <a:extLst>
              <a:ext uri="{FF2B5EF4-FFF2-40B4-BE49-F238E27FC236}">
                <a16:creationId xmlns:a16="http://schemas.microsoft.com/office/drawing/2014/main" id="{C32EF60B-25CE-9BAE-B067-BB01340F69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03000" y="631385"/>
            <a:ext cx="216000" cy="216000"/>
          </a:xfrm>
          <a:prstGeom prst="rect">
            <a:avLst/>
          </a:prstGeom>
        </p:spPr>
      </p:pic>
      <p:pic>
        <p:nvPicPr>
          <p:cNvPr id="9" name="Graphic 8">
            <a:extLst>
              <a:ext uri="{FF2B5EF4-FFF2-40B4-BE49-F238E27FC236}">
                <a16:creationId xmlns:a16="http://schemas.microsoft.com/office/drawing/2014/main" id="{D856FA61-DE65-91D6-FEAF-E7EFC4811F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20000" y="631385"/>
            <a:ext cx="216000" cy="216000"/>
          </a:xfrm>
          <a:prstGeom prst="rect">
            <a:avLst/>
          </a:prstGeom>
        </p:spPr>
      </p:pic>
      <p:pic>
        <p:nvPicPr>
          <p:cNvPr id="10" name="Graphic 9">
            <a:extLst>
              <a:ext uri="{FF2B5EF4-FFF2-40B4-BE49-F238E27FC236}">
                <a16:creationId xmlns:a16="http://schemas.microsoft.com/office/drawing/2014/main" id="{B427B735-2649-E9E6-6ED5-A250C344225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437000" y="631385"/>
            <a:ext cx="216000" cy="216000"/>
          </a:xfrm>
          <a:prstGeom prst="rect">
            <a:avLst/>
          </a:prstGeom>
        </p:spPr>
      </p:pic>
      <p:pic>
        <p:nvPicPr>
          <p:cNvPr id="11" name="Graphic 10">
            <a:extLst>
              <a:ext uri="{FF2B5EF4-FFF2-40B4-BE49-F238E27FC236}">
                <a16:creationId xmlns:a16="http://schemas.microsoft.com/office/drawing/2014/main" id="{FBD9977D-53C0-2DF1-784B-DCD13F17AF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54000" y="631385"/>
            <a:ext cx="216000" cy="216000"/>
          </a:xfrm>
          <a:prstGeom prst="rect">
            <a:avLst/>
          </a:prstGeom>
        </p:spPr>
      </p:pic>
      <p:pic>
        <p:nvPicPr>
          <p:cNvPr id="12" name="Graphic 11">
            <a:extLst>
              <a:ext uri="{FF2B5EF4-FFF2-40B4-BE49-F238E27FC236}">
                <a16:creationId xmlns:a16="http://schemas.microsoft.com/office/drawing/2014/main" id="{0B6A0D27-99B1-3DE6-AE68-EE26CF9A7A4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71000" y="631385"/>
            <a:ext cx="216000" cy="216000"/>
          </a:xfrm>
          <a:prstGeom prst="rect">
            <a:avLst/>
          </a:prstGeom>
        </p:spPr>
      </p:pic>
      <p:pic>
        <p:nvPicPr>
          <p:cNvPr id="13" name="Graphic 12">
            <a:extLst>
              <a:ext uri="{FF2B5EF4-FFF2-40B4-BE49-F238E27FC236}">
                <a16:creationId xmlns:a16="http://schemas.microsoft.com/office/drawing/2014/main" id="{76A234FA-BE08-9A28-5E69-A26DBE2E7D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88000" y="631385"/>
            <a:ext cx="216000" cy="216000"/>
          </a:xfrm>
          <a:prstGeom prst="rect">
            <a:avLst/>
          </a:prstGeom>
        </p:spPr>
      </p:pic>
      <p:pic>
        <p:nvPicPr>
          <p:cNvPr id="14" name="Graphic 13">
            <a:extLst>
              <a:ext uri="{FF2B5EF4-FFF2-40B4-BE49-F238E27FC236}">
                <a16:creationId xmlns:a16="http://schemas.microsoft.com/office/drawing/2014/main" id="{B58E3811-823B-110E-5FB9-B87B608367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05000" y="631385"/>
            <a:ext cx="216000" cy="216000"/>
          </a:xfrm>
          <a:prstGeom prst="rect">
            <a:avLst/>
          </a:prstGeom>
        </p:spPr>
      </p:pic>
      <p:pic>
        <p:nvPicPr>
          <p:cNvPr id="15" name="Graphic 14">
            <a:extLst>
              <a:ext uri="{FF2B5EF4-FFF2-40B4-BE49-F238E27FC236}">
                <a16:creationId xmlns:a16="http://schemas.microsoft.com/office/drawing/2014/main" id="{C74F78E3-62A0-C26B-88C5-397710A1DC6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22000" y="631385"/>
            <a:ext cx="216000" cy="216000"/>
          </a:xfrm>
          <a:prstGeom prst="rect">
            <a:avLst/>
          </a:prstGeom>
        </p:spPr>
      </p:pic>
      <p:pic>
        <p:nvPicPr>
          <p:cNvPr id="16" name="Graphic 15">
            <a:extLst>
              <a:ext uri="{FF2B5EF4-FFF2-40B4-BE49-F238E27FC236}">
                <a16:creationId xmlns:a16="http://schemas.microsoft.com/office/drawing/2014/main" id="{BA81FE46-3DFC-E0F2-8D00-C748281B7C1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539000" y="631385"/>
            <a:ext cx="216000" cy="216000"/>
          </a:xfrm>
          <a:prstGeom prst="rect">
            <a:avLst/>
          </a:prstGeom>
        </p:spPr>
      </p:pic>
      <p:pic>
        <p:nvPicPr>
          <p:cNvPr id="17" name="Graphic 16">
            <a:extLst>
              <a:ext uri="{FF2B5EF4-FFF2-40B4-BE49-F238E27FC236}">
                <a16:creationId xmlns:a16="http://schemas.microsoft.com/office/drawing/2014/main" id="{29246B10-05F8-852D-F831-8BA4BA2ECA9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6000" y="631385"/>
            <a:ext cx="216000" cy="216000"/>
          </a:xfrm>
          <a:prstGeom prst="rect">
            <a:avLst/>
          </a:prstGeom>
        </p:spPr>
      </p:pic>
      <p:pic>
        <p:nvPicPr>
          <p:cNvPr id="18" name="Graphic 17">
            <a:extLst>
              <a:ext uri="{FF2B5EF4-FFF2-40B4-BE49-F238E27FC236}">
                <a16:creationId xmlns:a16="http://schemas.microsoft.com/office/drawing/2014/main" id="{63573A14-94EB-A715-FBF5-753015E8D93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73000" y="631385"/>
            <a:ext cx="216000" cy="216000"/>
          </a:xfrm>
          <a:prstGeom prst="rect">
            <a:avLst/>
          </a:prstGeom>
        </p:spPr>
      </p:pic>
      <p:pic>
        <p:nvPicPr>
          <p:cNvPr id="19" name="Graphic 18">
            <a:extLst>
              <a:ext uri="{FF2B5EF4-FFF2-40B4-BE49-F238E27FC236}">
                <a16:creationId xmlns:a16="http://schemas.microsoft.com/office/drawing/2014/main" id="{152508B4-618D-D878-4BB3-89BD7F879E5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090000" y="631385"/>
            <a:ext cx="216000" cy="216000"/>
          </a:xfrm>
          <a:prstGeom prst="rect">
            <a:avLst/>
          </a:prstGeom>
        </p:spPr>
      </p:pic>
      <p:pic>
        <p:nvPicPr>
          <p:cNvPr id="20" name="Graphic 19">
            <a:extLst>
              <a:ext uri="{FF2B5EF4-FFF2-40B4-BE49-F238E27FC236}">
                <a16:creationId xmlns:a16="http://schemas.microsoft.com/office/drawing/2014/main" id="{B6CB87C5-5C9D-1C48-A6D8-ACA532605E8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607000" y="631385"/>
            <a:ext cx="216000" cy="216000"/>
          </a:xfrm>
          <a:prstGeom prst="rect">
            <a:avLst/>
          </a:prstGeom>
        </p:spPr>
      </p:pic>
      <p:pic>
        <p:nvPicPr>
          <p:cNvPr id="21" name="Graphic 20">
            <a:extLst>
              <a:ext uri="{FF2B5EF4-FFF2-40B4-BE49-F238E27FC236}">
                <a16:creationId xmlns:a16="http://schemas.microsoft.com/office/drawing/2014/main" id="{8C3DDAE7-B3E2-9FBC-71C9-98B94DDCB72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124000" y="631385"/>
            <a:ext cx="216000" cy="216000"/>
          </a:xfrm>
          <a:prstGeom prst="rect">
            <a:avLst/>
          </a:prstGeom>
        </p:spPr>
      </p:pic>
      <p:pic>
        <p:nvPicPr>
          <p:cNvPr id="22" name="Graphic 21">
            <a:extLst>
              <a:ext uri="{FF2B5EF4-FFF2-40B4-BE49-F238E27FC236}">
                <a16:creationId xmlns:a16="http://schemas.microsoft.com/office/drawing/2014/main" id="{2CF5EE97-ADC9-4091-A054-37A63F1ED88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641000" y="631385"/>
            <a:ext cx="216000" cy="216000"/>
          </a:xfrm>
          <a:prstGeom prst="rect">
            <a:avLst/>
          </a:prstGeom>
        </p:spPr>
      </p:pic>
      <p:pic>
        <p:nvPicPr>
          <p:cNvPr id="23" name="Graphic 22">
            <a:extLst>
              <a:ext uri="{FF2B5EF4-FFF2-40B4-BE49-F238E27FC236}">
                <a16:creationId xmlns:a16="http://schemas.microsoft.com/office/drawing/2014/main" id="{08ABD48C-B3EC-3520-8D86-D6880052399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58000" y="631385"/>
            <a:ext cx="216000" cy="216000"/>
          </a:xfrm>
          <a:prstGeom prst="rect">
            <a:avLst/>
          </a:prstGeom>
        </p:spPr>
      </p:pic>
      <p:pic>
        <p:nvPicPr>
          <p:cNvPr id="24" name="Graphic 23">
            <a:extLst>
              <a:ext uri="{FF2B5EF4-FFF2-40B4-BE49-F238E27FC236}">
                <a16:creationId xmlns:a16="http://schemas.microsoft.com/office/drawing/2014/main" id="{2C9B2094-9257-33EA-EA9F-64D1552E7E2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675000" y="631385"/>
            <a:ext cx="216000" cy="216000"/>
          </a:xfrm>
          <a:prstGeom prst="rect">
            <a:avLst/>
          </a:prstGeom>
        </p:spPr>
      </p:pic>
      <p:pic>
        <p:nvPicPr>
          <p:cNvPr id="25" name="Graphic 24">
            <a:extLst>
              <a:ext uri="{FF2B5EF4-FFF2-40B4-BE49-F238E27FC236}">
                <a16:creationId xmlns:a16="http://schemas.microsoft.com/office/drawing/2014/main" id="{5050387B-D727-D2B8-F4D6-71E3E80FD77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23478" y="1194091"/>
            <a:ext cx="216000" cy="216000"/>
          </a:xfrm>
          <a:prstGeom prst="rect">
            <a:avLst/>
          </a:prstGeom>
        </p:spPr>
      </p:pic>
      <p:pic>
        <p:nvPicPr>
          <p:cNvPr id="26" name="Graphic 25">
            <a:extLst>
              <a:ext uri="{FF2B5EF4-FFF2-40B4-BE49-F238E27FC236}">
                <a16:creationId xmlns:a16="http://schemas.microsoft.com/office/drawing/2014/main" id="{A07546D0-A767-D72C-943C-07C040CECF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62956" y="1194091"/>
            <a:ext cx="216000" cy="216000"/>
          </a:xfrm>
          <a:prstGeom prst="rect">
            <a:avLst/>
          </a:prstGeom>
        </p:spPr>
      </p:pic>
      <p:pic>
        <p:nvPicPr>
          <p:cNvPr id="27" name="Graphic 26">
            <a:extLst>
              <a:ext uri="{FF2B5EF4-FFF2-40B4-BE49-F238E27FC236}">
                <a16:creationId xmlns:a16="http://schemas.microsoft.com/office/drawing/2014/main" id="{C28D946A-21AA-21A8-864C-89EC6575C96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402434" y="1194091"/>
            <a:ext cx="216000" cy="216000"/>
          </a:xfrm>
          <a:prstGeom prst="rect">
            <a:avLst/>
          </a:prstGeom>
        </p:spPr>
      </p:pic>
      <p:pic>
        <p:nvPicPr>
          <p:cNvPr id="28" name="Graphic 27">
            <a:extLst>
              <a:ext uri="{FF2B5EF4-FFF2-40B4-BE49-F238E27FC236}">
                <a16:creationId xmlns:a16="http://schemas.microsoft.com/office/drawing/2014/main" id="{A5BEED7E-F1BF-70C4-34F1-C201FCCC52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41912" y="1194091"/>
            <a:ext cx="216000" cy="216000"/>
          </a:xfrm>
          <a:prstGeom prst="rect">
            <a:avLst/>
          </a:prstGeom>
        </p:spPr>
      </p:pic>
      <p:pic>
        <p:nvPicPr>
          <p:cNvPr id="29" name="Graphic 28">
            <a:extLst>
              <a:ext uri="{FF2B5EF4-FFF2-40B4-BE49-F238E27FC236}">
                <a16:creationId xmlns:a16="http://schemas.microsoft.com/office/drawing/2014/main" id="{F344D083-5BE8-16F9-07DB-94635229192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2481390" y="1194091"/>
            <a:ext cx="216000" cy="216000"/>
          </a:xfrm>
          <a:prstGeom prst="rect">
            <a:avLst/>
          </a:prstGeom>
        </p:spPr>
      </p:pic>
      <p:pic>
        <p:nvPicPr>
          <p:cNvPr id="30" name="Graphic 29">
            <a:extLst>
              <a:ext uri="{FF2B5EF4-FFF2-40B4-BE49-F238E27FC236}">
                <a16:creationId xmlns:a16="http://schemas.microsoft.com/office/drawing/2014/main" id="{4718A378-D165-FD40-1532-F670D777220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020868" y="1194091"/>
            <a:ext cx="216000" cy="216000"/>
          </a:xfrm>
          <a:prstGeom prst="rect">
            <a:avLst/>
          </a:prstGeom>
        </p:spPr>
      </p:pic>
      <p:pic>
        <p:nvPicPr>
          <p:cNvPr id="31" name="Graphic 30">
            <a:extLst>
              <a:ext uri="{FF2B5EF4-FFF2-40B4-BE49-F238E27FC236}">
                <a16:creationId xmlns:a16="http://schemas.microsoft.com/office/drawing/2014/main" id="{47A8C38F-6936-E675-3D2E-C4DE93D36CBC}"/>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560346" y="1194091"/>
            <a:ext cx="216000" cy="216000"/>
          </a:xfrm>
          <a:prstGeom prst="rect">
            <a:avLst/>
          </a:prstGeom>
        </p:spPr>
      </p:pic>
      <p:pic>
        <p:nvPicPr>
          <p:cNvPr id="32" name="Graphic 31">
            <a:extLst>
              <a:ext uri="{FF2B5EF4-FFF2-40B4-BE49-F238E27FC236}">
                <a16:creationId xmlns:a16="http://schemas.microsoft.com/office/drawing/2014/main" id="{39E8B80F-C10B-F86E-8DDA-0F3BBB3A22BD}"/>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099824" y="1194091"/>
            <a:ext cx="216000" cy="216000"/>
          </a:xfrm>
          <a:prstGeom prst="rect">
            <a:avLst/>
          </a:prstGeom>
        </p:spPr>
      </p:pic>
      <p:pic>
        <p:nvPicPr>
          <p:cNvPr id="33" name="Graphic 32">
            <a:extLst>
              <a:ext uri="{FF2B5EF4-FFF2-40B4-BE49-F238E27FC236}">
                <a16:creationId xmlns:a16="http://schemas.microsoft.com/office/drawing/2014/main" id="{1F8C63E6-A01E-8807-7777-F73BA55F6F4E}"/>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4639302" y="1194091"/>
            <a:ext cx="216000" cy="216000"/>
          </a:xfrm>
          <a:prstGeom prst="rect">
            <a:avLst/>
          </a:prstGeom>
        </p:spPr>
      </p:pic>
      <p:pic>
        <p:nvPicPr>
          <p:cNvPr id="34" name="Graphic 33">
            <a:extLst>
              <a:ext uri="{FF2B5EF4-FFF2-40B4-BE49-F238E27FC236}">
                <a16:creationId xmlns:a16="http://schemas.microsoft.com/office/drawing/2014/main" id="{BF275E1D-5F33-DD64-54B5-3C79DD253FB9}"/>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5178780" y="1194091"/>
            <a:ext cx="216000" cy="216000"/>
          </a:xfrm>
          <a:prstGeom prst="rect">
            <a:avLst/>
          </a:prstGeom>
        </p:spPr>
      </p:pic>
      <p:pic>
        <p:nvPicPr>
          <p:cNvPr id="35" name="Graphic 34">
            <a:extLst>
              <a:ext uri="{FF2B5EF4-FFF2-40B4-BE49-F238E27FC236}">
                <a16:creationId xmlns:a16="http://schemas.microsoft.com/office/drawing/2014/main" id="{F344CD88-88F7-12ED-3B32-F13EEE21A2A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718258" y="1194091"/>
            <a:ext cx="216000" cy="216000"/>
          </a:xfrm>
          <a:prstGeom prst="rect">
            <a:avLst/>
          </a:prstGeom>
        </p:spPr>
      </p:pic>
      <p:pic>
        <p:nvPicPr>
          <p:cNvPr id="36" name="Graphic 35">
            <a:extLst>
              <a:ext uri="{FF2B5EF4-FFF2-40B4-BE49-F238E27FC236}">
                <a16:creationId xmlns:a16="http://schemas.microsoft.com/office/drawing/2014/main" id="{6F867264-8F61-E1D7-EFF2-0D7FBE38CCA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57736" y="1194091"/>
            <a:ext cx="216000" cy="216000"/>
          </a:xfrm>
          <a:prstGeom prst="rect">
            <a:avLst/>
          </a:prstGeom>
        </p:spPr>
      </p:pic>
      <p:pic>
        <p:nvPicPr>
          <p:cNvPr id="37" name="Graphic 36">
            <a:extLst>
              <a:ext uri="{FF2B5EF4-FFF2-40B4-BE49-F238E27FC236}">
                <a16:creationId xmlns:a16="http://schemas.microsoft.com/office/drawing/2014/main" id="{294ECA25-26AF-8EAC-11A4-203C958A6E89}"/>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797214" y="1194091"/>
            <a:ext cx="216000" cy="216000"/>
          </a:xfrm>
          <a:prstGeom prst="rect">
            <a:avLst/>
          </a:prstGeom>
        </p:spPr>
      </p:pic>
      <p:pic>
        <p:nvPicPr>
          <p:cNvPr id="38" name="Graphic 37">
            <a:extLst>
              <a:ext uri="{FF2B5EF4-FFF2-40B4-BE49-F238E27FC236}">
                <a16:creationId xmlns:a16="http://schemas.microsoft.com/office/drawing/2014/main" id="{25BCF3D9-3887-61AB-4840-299724C66E08}"/>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336692" y="1194091"/>
            <a:ext cx="216000" cy="216000"/>
          </a:xfrm>
          <a:prstGeom prst="rect">
            <a:avLst/>
          </a:prstGeom>
        </p:spPr>
      </p:pic>
      <p:pic>
        <p:nvPicPr>
          <p:cNvPr id="39" name="Graphic 38">
            <a:extLst>
              <a:ext uri="{FF2B5EF4-FFF2-40B4-BE49-F238E27FC236}">
                <a16:creationId xmlns:a16="http://schemas.microsoft.com/office/drawing/2014/main" id="{C4D70151-6130-84D4-2CBD-5104B50EE9E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7876170" y="1194091"/>
            <a:ext cx="216000" cy="216000"/>
          </a:xfrm>
          <a:prstGeom prst="rect">
            <a:avLst/>
          </a:prstGeom>
        </p:spPr>
      </p:pic>
      <p:pic>
        <p:nvPicPr>
          <p:cNvPr id="40" name="Graphic 39">
            <a:extLst>
              <a:ext uri="{FF2B5EF4-FFF2-40B4-BE49-F238E27FC236}">
                <a16:creationId xmlns:a16="http://schemas.microsoft.com/office/drawing/2014/main" id="{931EC50D-5589-8764-4AEC-50C92DD85AC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415648" y="1194091"/>
            <a:ext cx="216000" cy="216000"/>
          </a:xfrm>
          <a:prstGeom prst="rect">
            <a:avLst/>
          </a:prstGeom>
        </p:spPr>
      </p:pic>
      <p:pic>
        <p:nvPicPr>
          <p:cNvPr id="41" name="Graphic 40">
            <a:extLst>
              <a:ext uri="{FF2B5EF4-FFF2-40B4-BE49-F238E27FC236}">
                <a16:creationId xmlns:a16="http://schemas.microsoft.com/office/drawing/2014/main" id="{226F9F02-7303-FC43-528F-87FF089E7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8955126" y="1194091"/>
            <a:ext cx="216000" cy="216000"/>
          </a:xfrm>
          <a:prstGeom prst="rect">
            <a:avLst/>
          </a:prstGeom>
        </p:spPr>
      </p:pic>
      <p:pic>
        <p:nvPicPr>
          <p:cNvPr id="42" name="Graphic 41">
            <a:extLst>
              <a:ext uri="{FF2B5EF4-FFF2-40B4-BE49-F238E27FC236}">
                <a16:creationId xmlns:a16="http://schemas.microsoft.com/office/drawing/2014/main" id="{E53AC3D2-00BB-9F87-C09D-0536972C225B}"/>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494604" y="1194091"/>
            <a:ext cx="216000" cy="216000"/>
          </a:xfrm>
          <a:prstGeom prst="rect">
            <a:avLst/>
          </a:prstGeom>
        </p:spPr>
      </p:pic>
      <p:pic>
        <p:nvPicPr>
          <p:cNvPr id="43" name="Graphic 42">
            <a:extLst>
              <a:ext uri="{FF2B5EF4-FFF2-40B4-BE49-F238E27FC236}">
                <a16:creationId xmlns:a16="http://schemas.microsoft.com/office/drawing/2014/main" id="{DBBA5F60-AD35-8462-035D-908556D1D36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10034082" y="1194091"/>
            <a:ext cx="216000" cy="216000"/>
          </a:xfrm>
          <a:prstGeom prst="rect">
            <a:avLst/>
          </a:prstGeom>
        </p:spPr>
      </p:pic>
      <p:pic>
        <p:nvPicPr>
          <p:cNvPr id="44" name="Graphic 43">
            <a:extLst>
              <a:ext uri="{FF2B5EF4-FFF2-40B4-BE49-F238E27FC236}">
                <a16:creationId xmlns:a16="http://schemas.microsoft.com/office/drawing/2014/main" id="{35344CCE-DF2D-EE24-590C-431F8C3A77CF}"/>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573560" y="1194091"/>
            <a:ext cx="216000" cy="216000"/>
          </a:xfrm>
          <a:prstGeom prst="rect">
            <a:avLst/>
          </a:prstGeom>
        </p:spPr>
      </p:pic>
      <p:pic>
        <p:nvPicPr>
          <p:cNvPr id="45" name="Graphic 44">
            <a:extLst>
              <a:ext uri="{FF2B5EF4-FFF2-40B4-BE49-F238E27FC236}">
                <a16:creationId xmlns:a16="http://schemas.microsoft.com/office/drawing/2014/main" id="{69347193-63A8-B0BE-1537-40636EA5D30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113038" y="1194091"/>
            <a:ext cx="216000" cy="216000"/>
          </a:xfrm>
          <a:prstGeom prst="rect">
            <a:avLst/>
          </a:prstGeom>
        </p:spPr>
      </p:pic>
      <p:pic>
        <p:nvPicPr>
          <p:cNvPr id="46" name="Graphic 45">
            <a:extLst>
              <a:ext uri="{FF2B5EF4-FFF2-40B4-BE49-F238E27FC236}">
                <a16:creationId xmlns:a16="http://schemas.microsoft.com/office/drawing/2014/main" id="{2248A2F0-BBE4-78D6-F746-F28E330AF5D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11652516" y="1194091"/>
            <a:ext cx="216000" cy="216000"/>
          </a:xfrm>
          <a:prstGeom prst="rect">
            <a:avLst/>
          </a:prstGeom>
        </p:spPr>
      </p:pic>
      <p:sp>
        <p:nvSpPr>
          <p:cNvPr id="47" name="TextBox 46">
            <a:extLst>
              <a:ext uri="{FF2B5EF4-FFF2-40B4-BE49-F238E27FC236}">
                <a16:creationId xmlns:a16="http://schemas.microsoft.com/office/drawing/2014/main" id="{2E7770A5-6BDD-C042-5D75-3FE75D1487F3}"/>
              </a:ext>
            </a:extLst>
          </p:cNvPr>
          <p:cNvSpPr txBox="1"/>
          <p:nvPr/>
        </p:nvSpPr>
        <p:spPr>
          <a:xfrm>
            <a:off x="-19768" y="74997"/>
            <a:ext cx="1839433" cy="307777"/>
          </a:xfrm>
          <a:prstGeom prst="rect">
            <a:avLst/>
          </a:prstGeom>
          <a:noFill/>
        </p:spPr>
        <p:txBody>
          <a:bodyPr wrap="square" rtlCol="0">
            <a:spAutoFit/>
          </a:bodyPr>
          <a:lstStyle/>
          <a:p>
            <a:r>
              <a:rPr lang="en-GB" sz="1400"/>
              <a:t>Networking</a:t>
            </a:r>
          </a:p>
        </p:txBody>
      </p:sp>
      <p:pic>
        <p:nvPicPr>
          <p:cNvPr id="48" name="Graphic 47">
            <a:extLst>
              <a:ext uri="{FF2B5EF4-FFF2-40B4-BE49-F238E27FC236}">
                <a16:creationId xmlns:a16="http://schemas.microsoft.com/office/drawing/2014/main" id="{6F9C9C2D-7209-1D01-F62A-C8EBEDA06508}"/>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301000" y="1886662"/>
            <a:ext cx="360000" cy="360000"/>
          </a:xfrm>
          <a:prstGeom prst="rect">
            <a:avLst/>
          </a:prstGeom>
        </p:spPr>
      </p:pic>
      <p:pic>
        <p:nvPicPr>
          <p:cNvPr id="49" name="Graphic 48">
            <a:extLst>
              <a:ext uri="{FF2B5EF4-FFF2-40B4-BE49-F238E27FC236}">
                <a16:creationId xmlns:a16="http://schemas.microsoft.com/office/drawing/2014/main" id="{761B3777-3A89-AB48-F775-3F62F36ED349}"/>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930258" y="1886662"/>
            <a:ext cx="360000" cy="360000"/>
          </a:xfrm>
          <a:prstGeom prst="rect">
            <a:avLst/>
          </a:prstGeom>
        </p:spPr>
      </p:pic>
      <p:sp>
        <p:nvSpPr>
          <p:cNvPr id="50" name="TextBox 49">
            <a:extLst>
              <a:ext uri="{FF2B5EF4-FFF2-40B4-BE49-F238E27FC236}">
                <a16:creationId xmlns:a16="http://schemas.microsoft.com/office/drawing/2014/main" id="{520DE76F-1E17-F008-1D76-E8EA20C589EF}"/>
              </a:ext>
            </a:extLst>
          </p:cNvPr>
          <p:cNvSpPr txBox="1"/>
          <p:nvPr/>
        </p:nvSpPr>
        <p:spPr>
          <a:xfrm>
            <a:off x="51239" y="1529707"/>
            <a:ext cx="1839433" cy="307777"/>
          </a:xfrm>
          <a:prstGeom prst="rect">
            <a:avLst/>
          </a:prstGeom>
          <a:noFill/>
        </p:spPr>
        <p:txBody>
          <a:bodyPr wrap="square" rtlCol="0">
            <a:spAutoFit/>
          </a:bodyPr>
          <a:lstStyle/>
          <a:p>
            <a:r>
              <a:rPr lang="en-GB" sz="1400"/>
              <a:t>New icons</a:t>
            </a:r>
          </a:p>
        </p:txBody>
      </p:sp>
      <p:pic>
        <p:nvPicPr>
          <p:cNvPr id="51" name="Graphic 50">
            <a:extLst>
              <a:ext uri="{FF2B5EF4-FFF2-40B4-BE49-F238E27FC236}">
                <a16:creationId xmlns:a16="http://schemas.microsoft.com/office/drawing/2014/main" id="{855EED1B-EC79-690A-D7F9-E9322DC218FC}"/>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36000" y="5118978"/>
            <a:ext cx="216000" cy="216000"/>
          </a:xfrm>
          <a:prstGeom prst="rect">
            <a:avLst/>
          </a:prstGeom>
        </p:spPr>
      </p:pic>
      <p:pic>
        <p:nvPicPr>
          <p:cNvPr id="52" name="Graphic 51">
            <a:extLst>
              <a:ext uri="{FF2B5EF4-FFF2-40B4-BE49-F238E27FC236}">
                <a16:creationId xmlns:a16="http://schemas.microsoft.com/office/drawing/2014/main" id="{26991D9D-23D5-740F-DD9A-A2D30914CA60}"/>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912000" y="5118978"/>
            <a:ext cx="216000" cy="216000"/>
          </a:xfrm>
          <a:prstGeom prst="rect">
            <a:avLst/>
          </a:prstGeom>
        </p:spPr>
      </p:pic>
      <p:pic>
        <p:nvPicPr>
          <p:cNvPr id="53" name="Graphic 52">
            <a:extLst>
              <a:ext uri="{FF2B5EF4-FFF2-40B4-BE49-F238E27FC236}">
                <a16:creationId xmlns:a16="http://schemas.microsoft.com/office/drawing/2014/main" id="{B682B165-5C56-F38E-D80E-F54C0893A442}"/>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1288000" y="5118978"/>
            <a:ext cx="216000" cy="216000"/>
          </a:xfrm>
          <a:prstGeom prst="rect">
            <a:avLst/>
          </a:prstGeom>
        </p:spPr>
      </p:pic>
      <p:pic>
        <p:nvPicPr>
          <p:cNvPr id="54" name="Graphic 53">
            <a:extLst>
              <a:ext uri="{FF2B5EF4-FFF2-40B4-BE49-F238E27FC236}">
                <a16:creationId xmlns:a16="http://schemas.microsoft.com/office/drawing/2014/main" id="{3A5F1592-95D2-DB4E-7495-9EB32F5DBDFA}"/>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1664000" y="5118978"/>
            <a:ext cx="216000" cy="216000"/>
          </a:xfrm>
          <a:prstGeom prst="rect">
            <a:avLst/>
          </a:prstGeom>
        </p:spPr>
      </p:pic>
      <p:pic>
        <p:nvPicPr>
          <p:cNvPr id="55" name="Graphic 54">
            <a:extLst>
              <a:ext uri="{FF2B5EF4-FFF2-40B4-BE49-F238E27FC236}">
                <a16:creationId xmlns:a16="http://schemas.microsoft.com/office/drawing/2014/main" id="{26FC9DFD-696D-7362-AE90-E280F9EF017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2040000" y="5118978"/>
            <a:ext cx="216000" cy="216000"/>
          </a:xfrm>
          <a:prstGeom prst="rect">
            <a:avLst/>
          </a:prstGeom>
        </p:spPr>
      </p:pic>
      <p:pic>
        <p:nvPicPr>
          <p:cNvPr id="56" name="Graphic 55">
            <a:extLst>
              <a:ext uri="{FF2B5EF4-FFF2-40B4-BE49-F238E27FC236}">
                <a16:creationId xmlns:a16="http://schemas.microsoft.com/office/drawing/2014/main" id="{8EAA4648-0BAA-A4C8-D5E1-9974C6FD6BBF}"/>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2416000" y="5118978"/>
            <a:ext cx="216000" cy="216000"/>
          </a:xfrm>
          <a:prstGeom prst="rect">
            <a:avLst/>
          </a:prstGeom>
        </p:spPr>
      </p:pic>
      <p:pic>
        <p:nvPicPr>
          <p:cNvPr id="57" name="Graphic 56">
            <a:extLst>
              <a:ext uri="{FF2B5EF4-FFF2-40B4-BE49-F238E27FC236}">
                <a16:creationId xmlns:a16="http://schemas.microsoft.com/office/drawing/2014/main" id="{D21BA549-984B-3870-0F3D-2B23AC1D542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2792000" y="5118978"/>
            <a:ext cx="216000" cy="216000"/>
          </a:xfrm>
          <a:prstGeom prst="rect">
            <a:avLst/>
          </a:prstGeom>
        </p:spPr>
      </p:pic>
      <p:pic>
        <p:nvPicPr>
          <p:cNvPr id="58" name="Graphic 57">
            <a:extLst>
              <a:ext uri="{FF2B5EF4-FFF2-40B4-BE49-F238E27FC236}">
                <a16:creationId xmlns:a16="http://schemas.microsoft.com/office/drawing/2014/main" id="{9B15C69A-148E-936B-709B-991E0A054FD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168000" y="5118978"/>
            <a:ext cx="216000" cy="216000"/>
          </a:xfrm>
          <a:prstGeom prst="rect">
            <a:avLst/>
          </a:prstGeom>
        </p:spPr>
      </p:pic>
      <p:pic>
        <p:nvPicPr>
          <p:cNvPr id="59" name="Graphic 58">
            <a:extLst>
              <a:ext uri="{FF2B5EF4-FFF2-40B4-BE49-F238E27FC236}">
                <a16:creationId xmlns:a16="http://schemas.microsoft.com/office/drawing/2014/main" id="{C336C5DD-E42E-2CD1-25CF-21E71CBAA4FC}"/>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3544000" y="5118978"/>
            <a:ext cx="216000" cy="216000"/>
          </a:xfrm>
          <a:prstGeom prst="rect">
            <a:avLst/>
          </a:prstGeom>
        </p:spPr>
      </p:pic>
      <p:pic>
        <p:nvPicPr>
          <p:cNvPr id="60" name="Graphic 59">
            <a:extLst>
              <a:ext uri="{FF2B5EF4-FFF2-40B4-BE49-F238E27FC236}">
                <a16:creationId xmlns:a16="http://schemas.microsoft.com/office/drawing/2014/main" id="{F3AA5D6F-4422-E493-C0E0-4766472DD02E}"/>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3920000" y="5118978"/>
            <a:ext cx="216000" cy="216000"/>
          </a:xfrm>
          <a:prstGeom prst="rect">
            <a:avLst/>
          </a:prstGeom>
        </p:spPr>
      </p:pic>
      <p:pic>
        <p:nvPicPr>
          <p:cNvPr id="61" name="Graphic 60">
            <a:extLst>
              <a:ext uri="{FF2B5EF4-FFF2-40B4-BE49-F238E27FC236}">
                <a16:creationId xmlns:a16="http://schemas.microsoft.com/office/drawing/2014/main" id="{EFAED332-A407-A791-9D90-03AC6B01AEA2}"/>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4296000" y="5118978"/>
            <a:ext cx="216000" cy="216000"/>
          </a:xfrm>
          <a:prstGeom prst="rect">
            <a:avLst/>
          </a:prstGeom>
        </p:spPr>
      </p:pic>
      <p:pic>
        <p:nvPicPr>
          <p:cNvPr id="62" name="Graphic 61">
            <a:extLst>
              <a:ext uri="{FF2B5EF4-FFF2-40B4-BE49-F238E27FC236}">
                <a16:creationId xmlns:a16="http://schemas.microsoft.com/office/drawing/2014/main" id="{0E1DD5EA-5212-0C5E-EE30-DF2A750AC568}"/>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4672000" y="5118978"/>
            <a:ext cx="216000" cy="216000"/>
          </a:xfrm>
          <a:prstGeom prst="rect">
            <a:avLst/>
          </a:prstGeom>
        </p:spPr>
      </p:pic>
      <p:pic>
        <p:nvPicPr>
          <p:cNvPr id="63" name="Graphic 62">
            <a:extLst>
              <a:ext uri="{FF2B5EF4-FFF2-40B4-BE49-F238E27FC236}">
                <a16:creationId xmlns:a16="http://schemas.microsoft.com/office/drawing/2014/main" id="{05D969F1-DD2A-E63A-0667-6ACB8BEAD1E3}"/>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5048000" y="5118978"/>
            <a:ext cx="216000" cy="216000"/>
          </a:xfrm>
          <a:prstGeom prst="rect">
            <a:avLst/>
          </a:prstGeom>
        </p:spPr>
      </p:pic>
      <p:pic>
        <p:nvPicPr>
          <p:cNvPr id="64" name="Graphic 63">
            <a:extLst>
              <a:ext uri="{FF2B5EF4-FFF2-40B4-BE49-F238E27FC236}">
                <a16:creationId xmlns:a16="http://schemas.microsoft.com/office/drawing/2014/main" id="{05F64C0D-AC73-A9FC-AD43-F4065AEAB923}"/>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5424000" y="5118978"/>
            <a:ext cx="216000" cy="216000"/>
          </a:xfrm>
          <a:prstGeom prst="rect">
            <a:avLst/>
          </a:prstGeom>
        </p:spPr>
      </p:pic>
      <p:pic>
        <p:nvPicPr>
          <p:cNvPr id="65" name="Graphic 64">
            <a:extLst>
              <a:ext uri="{FF2B5EF4-FFF2-40B4-BE49-F238E27FC236}">
                <a16:creationId xmlns:a16="http://schemas.microsoft.com/office/drawing/2014/main" id="{91D88A78-B792-C218-B24F-32FF822142F5}"/>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5800000" y="5118978"/>
            <a:ext cx="216000" cy="216000"/>
          </a:xfrm>
          <a:prstGeom prst="rect">
            <a:avLst/>
          </a:prstGeom>
        </p:spPr>
      </p:pic>
      <p:pic>
        <p:nvPicPr>
          <p:cNvPr id="66" name="Graphic 65">
            <a:extLst>
              <a:ext uri="{FF2B5EF4-FFF2-40B4-BE49-F238E27FC236}">
                <a16:creationId xmlns:a16="http://schemas.microsoft.com/office/drawing/2014/main" id="{9E845C99-14CF-BE71-77D6-5997BEA81E04}"/>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6176000" y="5118978"/>
            <a:ext cx="216000" cy="216000"/>
          </a:xfrm>
          <a:prstGeom prst="rect">
            <a:avLst/>
          </a:prstGeom>
        </p:spPr>
      </p:pic>
      <p:pic>
        <p:nvPicPr>
          <p:cNvPr id="67" name="Graphic 66">
            <a:extLst>
              <a:ext uri="{FF2B5EF4-FFF2-40B4-BE49-F238E27FC236}">
                <a16:creationId xmlns:a16="http://schemas.microsoft.com/office/drawing/2014/main" id="{336E8712-FAFB-1AF0-E179-0D727059DED6}"/>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6552000" y="5118978"/>
            <a:ext cx="216000" cy="216000"/>
          </a:xfrm>
          <a:prstGeom prst="rect">
            <a:avLst/>
          </a:prstGeom>
        </p:spPr>
      </p:pic>
      <p:pic>
        <p:nvPicPr>
          <p:cNvPr id="68" name="Graphic 67">
            <a:extLst>
              <a:ext uri="{FF2B5EF4-FFF2-40B4-BE49-F238E27FC236}">
                <a16:creationId xmlns:a16="http://schemas.microsoft.com/office/drawing/2014/main" id="{4B8835E2-10DD-F23C-5CDB-3037134367A2}"/>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6928000" y="5118978"/>
            <a:ext cx="216000" cy="216000"/>
          </a:xfrm>
          <a:prstGeom prst="rect">
            <a:avLst/>
          </a:prstGeom>
        </p:spPr>
      </p:pic>
      <p:pic>
        <p:nvPicPr>
          <p:cNvPr id="69" name="Graphic 68">
            <a:extLst>
              <a:ext uri="{FF2B5EF4-FFF2-40B4-BE49-F238E27FC236}">
                <a16:creationId xmlns:a16="http://schemas.microsoft.com/office/drawing/2014/main" id="{BC77343B-D466-078E-E1C0-409D59BC93FE}"/>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7304000" y="5118978"/>
            <a:ext cx="216000" cy="216000"/>
          </a:xfrm>
          <a:prstGeom prst="rect">
            <a:avLst/>
          </a:prstGeom>
        </p:spPr>
      </p:pic>
      <p:pic>
        <p:nvPicPr>
          <p:cNvPr id="70" name="Graphic 69">
            <a:extLst>
              <a:ext uri="{FF2B5EF4-FFF2-40B4-BE49-F238E27FC236}">
                <a16:creationId xmlns:a16="http://schemas.microsoft.com/office/drawing/2014/main" id="{4C8922D5-F1AF-730E-0031-921B1CF88804}"/>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7680000" y="5118978"/>
            <a:ext cx="216000" cy="216000"/>
          </a:xfrm>
          <a:prstGeom prst="rect">
            <a:avLst/>
          </a:prstGeom>
        </p:spPr>
      </p:pic>
      <p:pic>
        <p:nvPicPr>
          <p:cNvPr id="71" name="Graphic 70">
            <a:extLst>
              <a:ext uri="{FF2B5EF4-FFF2-40B4-BE49-F238E27FC236}">
                <a16:creationId xmlns:a16="http://schemas.microsoft.com/office/drawing/2014/main" id="{E1B10D3B-BB15-11F9-D762-6A0E459D23BA}"/>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8056000" y="5118978"/>
            <a:ext cx="216000" cy="216000"/>
          </a:xfrm>
          <a:prstGeom prst="rect">
            <a:avLst/>
          </a:prstGeom>
        </p:spPr>
      </p:pic>
      <p:pic>
        <p:nvPicPr>
          <p:cNvPr id="72" name="Graphic 71">
            <a:extLst>
              <a:ext uri="{FF2B5EF4-FFF2-40B4-BE49-F238E27FC236}">
                <a16:creationId xmlns:a16="http://schemas.microsoft.com/office/drawing/2014/main" id="{795B9DB9-25CA-160F-86EC-F77C39F004F3}"/>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8432000" y="5118978"/>
            <a:ext cx="216000" cy="216000"/>
          </a:xfrm>
          <a:prstGeom prst="rect">
            <a:avLst/>
          </a:prstGeom>
        </p:spPr>
      </p:pic>
      <p:pic>
        <p:nvPicPr>
          <p:cNvPr id="73" name="Graphic 72">
            <a:extLst>
              <a:ext uri="{FF2B5EF4-FFF2-40B4-BE49-F238E27FC236}">
                <a16:creationId xmlns:a16="http://schemas.microsoft.com/office/drawing/2014/main" id="{4AA6CA0D-FFBC-DAFA-A6EA-B214D51FD308}"/>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8808000" y="5118978"/>
            <a:ext cx="216000" cy="216000"/>
          </a:xfrm>
          <a:prstGeom prst="rect">
            <a:avLst/>
          </a:prstGeom>
        </p:spPr>
      </p:pic>
      <p:pic>
        <p:nvPicPr>
          <p:cNvPr id="74" name="Graphic 73">
            <a:extLst>
              <a:ext uri="{FF2B5EF4-FFF2-40B4-BE49-F238E27FC236}">
                <a16:creationId xmlns:a16="http://schemas.microsoft.com/office/drawing/2014/main" id="{4E4DFC61-218B-C5BC-267C-CFC619A8B740}"/>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9184000" y="5118978"/>
            <a:ext cx="216000" cy="216000"/>
          </a:xfrm>
          <a:prstGeom prst="rect">
            <a:avLst/>
          </a:prstGeom>
        </p:spPr>
      </p:pic>
      <p:pic>
        <p:nvPicPr>
          <p:cNvPr id="75" name="Graphic 74">
            <a:extLst>
              <a:ext uri="{FF2B5EF4-FFF2-40B4-BE49-F238E27FC236}">
                <a16:creationId xmlns:a16="http://schemas.microsoft.com/office/drawing/2014/main" id="{CC3E4769-D564-0CDA-7C0E-F9894300EC45}"/>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9560000" y="5118978"/>
            <a:ext cx="216000" cy="216000"/>
          </a:xfrm>
          <a:prstGeom prst="rect">
            <a:avLst/>
          </a:prstGeom>
        </p:spPr>
      </p:pic>
      <p:pic>
        <p:nvPicPr>
          <p:cNvPr id="76" name="Graphic 75">
            <a:extLst>
              <a:ext uri="{FF2B5EF4-FFF2-40B4-BE49-F238E27FC236}">
                <a16:creationId xmlns:a16="http://schemas.microsoft.com/office/drawing/2014/main" id="{AAB86CAF-7C6A-8250-4C58-ED72270DD2A9}"/>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936000" y="5118978"/>
            <a:ext cx="216000" cy="216000"/>
          </a:xfrm>
          <a:prstGeom prst="rect">
            <a:avLst/>
          </a:prstGeom>
        </p:spPr>
      </p:pic>
      <p:pic>
        <p:nvPicPr>
          <p:cNvPr id="77" name="Graphic 76">
            <a:extLst>
              <a:ext uri="{FF2B5EF4-FFF2-40B4-BE49-F238E27FC236}">
                <a16:creationId xmlns:a16="http://schemas.microsoft.com/office/drawing/2014/main" id="{A72B4FF0-30EC-FB8E-EA8A-A114A2CEDA94}"/>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312000" y="5118978"/>
            <a:ext cx="216000" cy="216000"/>
          </a:xfrm>
          <a:prstGeom prst="rect">
            <a:avLst/>
          </a:prstGeom>
        </p:spPr>
      </p:pic>
      <p:pic>
        <p:nvPicPr>
          <p:cNvPr id="78" name="Graphic 77">
            <a:extLst>
              <a:ext uri="{FF2B5EF4-FFF2-40B4-BE49-F238E27FC236}">
                <a16:creationId xmlns:a16="http://schemas.microsoft.com/office/drawing/2014/main" id="{F9726E28-BC47-31FF-2810-ADFC39F331A5}"/>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10688000" y="5118978"/>
            <a:ext cx="216000" cy="216000"/>
          </a:xfrm>
          <a:prstGeom prst="rect">
            <a:avLst/>
          </a:prstGeom>
        </p:spPr>
      </p:pic>
      <p:pic>
        <p:nvPicPr>
          <p:cNvPr id="79" name="Graphic 78">
            <a:extLst>
              <a:ext uri="{FF2B5EF4-FFF2-40B4-BE49-F238E27FC236}">
                <a16:creationId xmlns:a16="http://schemas.microsoft.com/office/drawing/2014/main" id="{EEE93E50-EC35-B6BB-0C0A-BCDA93EB2D1B}"/>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11064000" y="5118978"/>
            <a:ext cx="216000" cy="216000"/>
          </a:xfrm>
          <a:prstGeom prst="rect">
            <a:avLst/>
          </a:prstGeom>
        </p:spPr>
      </p:pic>
      <p:pic>
        <p:nvPicPr>
          <p:cNvPr id="80" name="Graphic 79">
            <a:extLst>
              <a:ext uri="{FF2B5EF4-FFF2-40B4-BE49-F238E27FC236}">
                <a16:creationId xmlns:a16="http://schemas.microsoft.com/office/drawing/2014/main" id="{BF2982B9-A43B-0CC0-D52E-169FF9CA7E2B}"/>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11440000" y="5118978"/>
            <a:ext cx="216000" cy="216000"/>
          </a:xfrm>
          <a:prstGeom prst="rect">
            <a:avLst/>
          </a:prstGeom>
        </p:spPr>
      </p:pic>
      <p:pic>
        <p:nvPicPr>
          <p:cNvPr id="81" name="Graphic 80">
            <a:extLst>
              <a:ext uri="{FF2B5EF4-FFF2-40B4-BE49-F238E27FC236}">
                <a16:creationId xmlns:a16="http://schemas.microsoft.com/office/drawing/2014/main" id="{8C13C6CA-8B31-579B-BE16-1A5B8B1E4C22}"/>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11816000" y="5118978"/>
            <a:ext cx="216000" cy="216000"/>
          </a:xfrm>
          <a:prstGeom prst="rect">
            <a:avLst/>
          </a:prstGeom>
        </p:spPr>
      </p:pic>
      <p:pic>
        <p:nvPicPr>
          <p:cNvPr id="82" name="Graphic 81">
            <a:extLst>
              <a:ext uri="{FF2B5EF4-FFF2-40B4-BE49-F238E27FC236}">
                <a16:creationId xmlns:a16="http://schemas.microsoft.com/office/drawing/2014/main" id="{83DD8D62-DC36-9700-AD8C-FDAEE9F144FD}"/>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72558" y="5920839"/>
            <a:ext cx="216000" cy="216000"/>
          </a:xfrm>
          <a:prstGeom prst="rect">
            <a:avLst/>
          </a:prstGeom>
        </p:spPr>
      </p:pic>
      <p:pic>
        <p:nvPicPr>
          <p:cNvPr id="83" name="Graphic 82">
            <a:extLst>
              <a:ext uri="{FF2B5EF4-FFF2-40B4-BE49-F238E27FC236}">
                <a16:creationId xmlns:a16="http://schemas.microsoft.com/office/drawing/2014/main" id="{639D96BA-0DD3-05D0-2F1B-2C1442055390}"/>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361116" y="5920839"/>
            <a:ext cx="216000" cy="216000"/>
          </a:xfrm>
          <a:prstGeom prst="rect">
            <a:avLst/>
          </a:prstGeom>
        </p:spPr>
      </p:pic>
      <p:pic>
        <p:nvPicPr>
          <p:cNvPr id="84" name="Graphic 83">
            <a:extLst>
              <a:ext uri="{FF2B5EF4-FFF2-40B4-BE49-F238E27FC236}">
                <a16:creationId xmlns:a16="http://schemas.microsoft.com/office/drawing/2014/main" id="{AECFD3AF-06E8-C127-8A3A-D7ECC353C50B}"/>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649674" y="5920839"/>
            <a:ext cx="216000" cy="216000"/>
          </a:xfrm>
          <a:prstGeom prst="rect">
            <a:avLst/>
          </a:prstGeom>
        </p:spPr>
      </p:pic>
      <p:pic>
        <p:nvPicPr>
          <p:cNvPr id="85" name="Graphic 84">
            <a:extLst>
              <a:ext uri="{FF2B5EF4-FFF2-40B4-BE49-F238E27FC236}">
                <a16:creationId xmlns:a16="http://schemas.microsoft.com/office/drawing/2014/main" id="{2FF96ED4-861F-D01A-8C14-333FBFC0B36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938232" y="5920839"/>
            <a:ext cx="216000" cy="216000"/>
          </a:xfrm>
          <a:prstGeom prst="rect">
            <a:avLst/>
          </a:prstGeom>
        </p:spPr>
      </p:pic>
      <p:pic>
        <p:nvPicPr>
          <p:cNvPr id="86" name="Graphic 85">
            <a:extLst>
              <a:ext uri="{FF2B5EF4-FFF2-40B4-BE49-F238E27FC236}">
                <a16:creationId xmlns:a16="http://schemas.microsoft.com/office/drawing/2014/main" id="{58C79ED5-2E04-F5DD-D142-BAB282A73920}"/>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226790" y="5920839"/>
            <a:ext cx="216000" cy="216000"/>
          </a:xfrm>
          <a:prstGeom prst="rect">
            <a:avLst/>
          </a:prstGeom>
        </p:spPr>
      </p:pic>
      <p:pic>
        <p:nvPicPr>
          <p:cNvPr id="87" name="Graphic 86">
            <a:extLst>
              <a:ext uri="{FF2B5EF4-FFF2-40B4-BE49-F238E27FC236}">
                <a16:creationId xmlns:a16="http://schemas.microsoft.com/office/drawing/2014/main" id="{4213E3D9-AD6D-748E-BF8A-F6832FE37621}"/>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1515348" y="5920839"/>
            <a:ext cx="216000" cy="216000"/>
          </a:xfrm>
          <a:prstGeom prst="rect">
            <a:avLst/>
          </a:prstGeom>
        </p:spPr>
      </p:pic>
      <p:pic>
        <p:nvPicPr>
          <p:cNvPr id="88" name="Graphic 87">
            <a:extLst>
              <a:ext uri="{FF2B5EF4-FFF2-40B4-BE49-F238E27FC236}">
                <a16:creationId xmlns:a16="http://schemas.microsoft.com/office/drawing/2014/main" id="{E8C153E7-5330-9817-0938-692019973352}"/>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1803906" y="5920839"/>
            <a:ext cx="216000" cy="216000"/>
          </a:xfrm>
          <a:prstGeom prst="rect">
            <a:avLst/>
          </a:prstGeom>
        </p:spPr>
      </p:pic>
      <p:pic>
        <p:nvPicPr>
          <p:cNvPr id="89" name="Graphic 88">
            <a:extLst>
              <a:ext uri="{FF2B5EF4-FFF2-40B4-BE49-F238E27FC236}">
                <a16:creationId xmlns:a16="http://schemas.microsoft.com/office/drawing/2014/main" id="{5DDDF436-A31E-CAB6-5A2B-694DA6E8200F}"/>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2092464" y="5920839"/>
            <a:ext cx="216000" cy="216000"/>
          </a:xfrm>
          <a:prstGeom prst="rect">
            <a:avLst/>
          </a:prstGeom>
        </p:spPr>
      </p:pic>
      <p:pic>
        <p:nvPicPr>
          <p:cNvPr id="90" name="Graphic 89">
            <a:extLst>
              <a:ext uri="{FF2B5EF4-FFF2-40B4-BE49-F238E27FC236}">
                <a16:creationId xmlns:a16="http://schemas.microsoft.com/office/drawing/2014/main" id="{B4380BD1-F3BC-B966-C645-0E3EF9458355}"/>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2381022" y="5920839"/>
            <a:ext cx="216000" cy="216000"/>
          </a:xfrm>
          <a:prstGeom prst="rect">
            <a:avLst/>
          </a:prstGeom>
        </p:spPr>
      </p:pic>
      <p:pic>
        <p:nvPicPr>
          <p:cNvPr id="91" name="Graphic 90">
            <a:extLst>
              <a:ext uri="{FF2B5EF4-FFF2-40B4-BE49-F238E27FC236}">
                <a16:creationId xmlns:a16="http://schemas.microsoft.com/office/drawing/2014/main" id="{A35FAD80-8EB1-6A3A-D408-046FE39D9CDF}"/>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2669580" y="5920839"/>
            <a:ext cx="216000" cy="216000"/>
          </a:xfrm>
          <a:prstGeom prst="rect">
            <a:avLst/>
          </a:prstGeom>
        </p:spPr>
      </p:pic>
      <p:pic>
        <p:nvPicPr>
          <p:cNvPr id="92" name="Graphic 91">
            <a:extLst>
              <a:ext uri="{FF2B5EF4-FFF2-40B4-BE49-F238E27FC236}">
                <a16:creationId xmlns:a16="http://schemas.microsoft.com/office/drawing/2014/main" id="{DBF323C2-B0E2-0A67-65D0-4C6E8E53896F}"/>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2958138" y="5920839"/>
            <a:ext cx="216000" cy="216000"/>
          </a:xfrm>
          <a:prstGeom prst="rect">
            <a:avLst/>
          </a:prstGeom>
        </p:spPr>
      </p:pic>
      <p:pic>
        <p:nvPicPr>
          <p:cNvPr id="93" name="Graphic 92">
            <a:extLst>
              <a:ext uri="{FF2B5EF4-FFF2-40B4-BE49-F238E27FC236}">
                <a16:creationId xmlns:a16="http://schemas.microsoft.com/office/drawing/2014/main" id="{960315FA-95D8-1192-5751-582C0BF722BA}"/>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3246696" y="5920839"/>
            <a:ext cx="216000" cy="216000"/>
          </a:xfrm>
          <a:prstGeom prst="rect">
            <a:avLst/>
          </a:prstGeom>
        </p:spPr>
      </p:pic>
      <p:pic>
        <p:nvPicPr>
          <p:cNvPr id="94" name="Graphic 93">
            <a:extLst>
              <a:ext uri="{FF2B5EF4-FFF2-40B4-BE49-F238E27FC236}">
                <a16:creationId xmlns:a16="http://schemas.microsoft.com/office/drawing/2014/main" id="{F9DED728-3E22-CF80-D179-10B7BAF9ADEE}"/>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3535254" y="5920839"/>
            <a:ext cx="216000" cy="216000"/>
          </a:xfrm>
          <a:prstGeom prst="rect">
            <a:avLst/>
          </a:prstGeom>
        </p:spPr>
      </p:pic>
      <p:pic>
        <p:nvPicPr>
          <p:cNvPr id="95" name="Graphic 94">
            <a:extLst>
              <a:ext uri="{FF2B5EF4-FFF2-40B4-BE49-F238E27FC236}">
                <a16:creationId xmlns:a16="http://schemas.microsoft.com/office/drawing/2014/main" id="{C5BC3AE7-8F09-DFA1-4F4C-16CCD903C6DA}"/>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3823812" y="5920839"/>
            <a:ext cx="216000" cy="216000"/>
          </a:xfrm>
          <a:prstGeom prst="rect">
            <a:avLst/>
          </a:prstGeom>
        </p:spPr>
      </p:pic>
      <p:pic>
        <p:nvPicPr>
          <p:cNvPr id="96" name="Graphic 95">
            <a:extLst>
              <a:ext uri="{FF2B5EF4-FFF2-40B4-BE49-F238E27FC236}">
                <a16:creationId xmlns:a16="http://schemas.microsoft.com/office/drawing/2014/main" id="{CC20F8A2-923F-6F72-84B7-39FE3803AF70}"/>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4112370" y="5920839"/>
            <a:ext cx="216000" cy="216000"/>
          </a:xfrm>
          <a:prstGeom prst="rect">
            <a:avLst/>
          </a:prstGeom>
        </p:spPr>
      </p:pic>
      <p:pic>
        <p:nvPicPr>
          <p:cNvPr id="97" name="Graphic 96">
            <a:extLst>
              <a:ext uri="{FF2B5EF4-FFF2-40B4-BE49-F238E27FC236}">
                <a16:creationId xmlns:a16="http://schemas.microsoft.com/office/drawing/2014/main" id="{6B93FC3E-5D7E-95F3-6FA0-75632C38DDD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4400928" y="5920839"/>
            <a:ext cx="216000" cy="216000"/>
          </a:xfrm>
          <a:prstGeom prst="rect">
            <a:avLst/>
          </a:prstGeom>
        </p:spPr>
      </p:pic>
      <p:pic>
        <p:nvPicPr>
          <p:cNvPr id="98" name="Graphic 97">
            <a:extLst>
              <a:ext uri="{FF2B5EF4-FFF2-40B4-BE49-F238E27FC236}">
                <a16:creationId xmlns:a16="http://schemas.microsoft.com/office/drawing/2014/main" id="{032CDCAC-6CB6-F5D3-7498-19B860CDDED3}"/>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689486" y="5920839"/>
            <a:ext cx="216000" cy="216000"/>
          </a:xfrm>
          <a:prstGeom prst="rect">
            <a:avLst/>
          </a:prstGeom>
        </p:spPr>
      </p:pic>
      <p:pic>
        <p:nvPicPr>
          <p:cNvPr id="99" name="Graphic 98">
            <a:extLst>
              <a:ext uri="{FF2B5EF4-FFF2-40B4-BE49-F238E27FC236}">
                <a16:creationId xmlns:a16="http://schemas.microsoft.com/office/drawing/2014/main" id="{1EE3CB2E-AC0D-AD9E-F58C-C69C46DF39BD}"/>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4978044" y="5920839"/>
            <a:ext cx="216000" cy="216000"/>
          </a:xfrm>
          <a:prstGeom prst="rect">
            <a:avLst/>
          </a:prstGeom>
        </p:spPr>
      </p:pic>
      <p:pic>
        <p:nvPicPr>
          <p:cNvPr id="100" name="Graphic 99">
            <a:extLst>
              <a:ext uri="{FF2B5EF4-FFF2-40B4-BE49-F238E27FC236}">
                <a16:creationId xmlns:a16="http://schemas.microsoft.com/office/drawing/2014/main" id="{453EDC0B-B5F2-7630-CB89-505C42B0EDD5}"/>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5266602" y="5920839"/>
            <a:ext cx="216000" cy="216000"/>
          </a:xfrm>
          <a:prstGeom prst="rect">
            <a:avLst/>
          </a:prstGeom>
        </p:spPr>
      </p:pic>
      <p:pic>
        <p:nvPicPr>
          <p:cNvPr id="101" name="Graphic 100">
            <a:extLst>
              <a:ext uri="{FF2B5EF4-FFF2-40B4-BE49-F238E27FC236}">
                <a16:creationId xmlns:a16="http://schemas.microsoft.com/office/drawing/2014/main" id="{6C3A32E9-9D8C-AE4F-B4CB-DA4F7970BA40}"/>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555160" y="5920839"/>
            <a:ext cx="216000" cy="216000"/>
          </a:xfrm>
          <a:prstGeom prst="rect">
            <a:avLst/>
          </a:prstGeom>
        </p:spPr>
      </p:pic>
      <p:pic>
        <p:nvPicPr>
          <p:cNvPr id="102" name="Graphic 101">
            <a:extLst>
              <a:ext uri="{FF2B5EF4-FFF2-40B4-BE49-F238E27FC236}">
                <a16:creationId xmlns:a16="http://schemas.microsoft.com/office/drawing/2014/main" id="{672A9A5C-E9C4-EED4-8A4C-19E3C54E584D}"/>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5843718" y="5920839"/>
            <a:ext cx="216000" cy="216000"/>
          </a:xfrm>
          <a:prstGeom prst="rect">
            <a:avLst/>
          </a:prstGeom>
        </p:spPr>
      </p:pic>
      <p:pic>
        <p:nvPicPr>
          <p:cNvPr id="103" name="Graphic 102">
            <a:extLst>
              <a:ext uri="{FF2B5EF4-FFF2-40B4-BE49-F238E27FC236}">
                <a16:creationId xmlns:a16="http://schemas.microsoft.com/office/drawing/2014/main" id="{CF08A1ED-C91F-BFE7-D8CC-9F23C49F4A7D}"/>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6132276" y="5920839"/>
            <a:ext cx="216000" cy="216000"/>
          </a:xfrm>
          <a:prstGeom prst="rect">
            <a:avLst/>
          </a:prstGeom>
        </p:spPr>
      </p:pic>
      <p:pic>
        <p:nvPicPr>
          <p:cNvPr id="104" name="Graphic 103">
            <a:extLst>
              <a:ext uri="{FF2B5EF4-FFF2-40B4-BE49-F238E27FC236}">
                <a16:creationId xmlns:a16="http://schemas.microsoft.com/office/drawing/2014/main" id="{1A027FF8-D582-43B5-B311-F7EEFBF9AEF1}"/>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6420834" y="5920839"/>
            <a:ext cx="216000" cy="216000"/>
          </a:xfrm>
          <a:prstGeom prst="rect">
            <a:avLst/>
          </a:prstGeom>
        </p:spPr>
      </p:pic>
      <p:pic>
        <p:nvPicPr>
          <p:cNvPr id="105" name="Graphic 104">
            <a:extLst>
              <a:ext uri="{FF2B5EF4-FFF2-40B4-BE49-F238E27FC236}">
                <a16:creationId xmlns:a16="http://schemas.microsoft.com/office/drawing/2014/main" id="{F149A4AC-678D-9287-C708-2CF67B904ED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11948700" y="5519222"/>
            <a:ext cx="216000" cy="216000"/>
          </a:xfrm>
          <a:prstGeom prst="rect">
            <a:avLst/>
          </a:prstGeom>
        </p:spPr>
      </p:pic>
      <p:pic>
        <p:nvPicPr>
          <p:cNvPr id="106" name="Graphic 105">
            <a:extLst>
              <a:ext uri="{FF2B5EF4-FFF2-40B4-BE49-F238E27FC236}">
                <a16:creationId xmlns:a16="http://schemas.microsoft.com/office/drawing/2014/main" id="{44361806-5232-4ECC-BA61-5BB8242995C4}"/>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709392" y="5920839"/>
            <a:ext cx="216000" cy="216000"/>
          </a:xfrm>
          <a:prstGeom prst="rect">
            <a:avLst/>
          </a:prstGeom>
        </p:spPr>
      </p:pic>
      <p:pic>
        <p:nvPicPr>
          <p:cNvPr id="107" name="Graphic 106">
            <a:extLst>
              <a:ext uri="{FF2B5EF4-FFF2-40B4-BE49-F238E27FC236}">
                <a16:creationId xmlns:a16="http://schemas.microsoft.com/office/drawing/2014/main" id="{11ACD81D-FA8E-11C4-9739-72D34FAF2FF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6997950" y="5920839"/>
            <a:ext cx="216000" cy="216000"/>
          </a:xfrm>
          <a:prstGeom prst="rect">
            <a:avLst/>
          </a:prstGeom>
        </p:spPr>
      </p:pic>
      <p:pic>
        <p:nvPicPr>
          <p:cNvPr id="108" name="Graphic 107">
            <a:extLst>
              <a:ext uri="{FF2B5EF4-FFF2-40B4-BE49-F238E27FC236}">
                <a16:creationId xmlns:a16="http://schemas.microsoft.com/office/drawing/2014/main" id="{B284A922-9D4C-F20A-6A05-057A9A4E85C0}"/>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7286508" y="5920839"/>
            <a:ext cx="216000" cy="216000"/>
          </a:xfrm>
          <a:prstGeom prst="rect">
            <a:avLst/>
          </a:prstGeom>
        </p:spPr>
      </p:pic>
      <p:pic>
        <p:nvPicPr>
          <p:cNvPr id="109" name="Graphic 108">
            <a:extLst>
              <a:ext uri="{FF2B5EF4-FFF2-40B4-BE49-F238E27FC236}">
                <a16:creationId xmlns:a16="http://schemas.microsoft.com/office/drawing/2014/main" id="{16FD6AA5-6F92-103A-0205-91692B02C2C1}"/>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7575066" y="5920839"/>
            <a:ext cx="216000" cy="216000"/>
          </a:xfrm>
          <a:prstGeom prst="rect">
            <a:avLst/>
          </a:prstGeom>
        </p:spPr>
      </p:pic>
      <p:pic>
        <p:nvPicPr>
          <p:cNvPr id="110" name="Graphic 109">
            <a:extLst>
              <a:ext uri="{FF2B5EF4-FFF2-40B4-BE49-F238E27FC236}">
                <a16:creationId xmlns:a16="http://schemas.microsoft.com/office/drawing/2014/main" id="{CBB66E4D-D88F-28A8-8171-D33ABF2A1902}"/>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7863624" y="5920839"/>
            <a:ext cx="216000" cy="216000"/>
          </a:xfrm>
          <a:prstGeom prst="rect">
            <a:avLst/>
          </a:prstGeom>
        </p:spPr>
      </p:pic>
      <p:pic>
        <p:nvPicPr>
          <p:cNvPr id="111" name="Graphic 110">
            <a:extLst>
              <a:ext uri="{FF2B5EF4-FFF2-40B4-BE49-F238E27FC236}">
                <a16:creationId xmlns:a16="http://schemas.microsoft.com/office/drawing/2014/main" id="{E332A9DE-D9B9-EAC3-A5B3-83A306BBAF4E}"/>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8152182" y="5920839"/>
            <a:ext cx="216000" cy="216000"/>
          </a:xfrm>
          <a:prstGeom prst="rect">
            <a:avLst/>
          </a:prstGeom>
        </p:spPr>
      </p:pic>
      <p:pic>
        <p:nvPicPr>
          <p:cNvPr id="112" name="Graphic 111">
            <a:extLst>
              <a:ext uri="{FF2B5EF4-FFF2-40B4-BE49-F238E27FC236}">
                <a16:creationId xmlns:a16="http://schemas.microsoft.com/office/drawing/2014/main" id="{E6BE158A-E37D-478B-F41A-ADCE277F9FFA}"/>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8440740" y="5920839"/>
            <a:ext cx="216000" cy="216000"/>
          </a:xfrm>
          <a:prstGeom prst="rect">
            <a:avLst/>
          </a:prstGeom>
        </p:spPr>
      </p:pic>
      <p:pic>
        <p:nvPicPr>
          <p:cNvPr id="113" name="Graphic 112">
            <a:extLst>
              <a:ext uri="{FF2B5EF4-FFF2-40B4-BE49-F238E27FC236}">
                <a16:creationId xmlns:a16="http://schemas.microsoft.com/office/drawing/2014/main" id="{6A748940-1DA7-D3B2-FBCB-31FCD60A1F04}"/>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8729298" y="5920839"/>
            <a:ext cx="216000" cy="216000"/>
          </a:xfrm>
          <a:prstGeom prst="rect">
            <a:avLst/>
          </a:prstGeom>
        </p:spPr>
      </p:pic>
      <p:pic>
        <p:nvPicPr>
          <p:cNvPr id="114" name="Graphic 113">
            <a:extLst>
              <a:ext uri="{FF2B5EF4-FFF2-40B4-BE49-F238E27FC236}">
                <a16:creationId xmlns:a16="http://schemas.microsoft.com/office/drawing/2014/main" id="{D17FF051-0F1E-7332-6D76-509F23A5B15C}"/>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9017856" y="5920839"/>
            <a:ext cx="216000" cy="216000"/>
          </a:xfrm>
          <a:prstGeom prst="rect">
            <a:avLst/>
          </a:prstGeom>
        </p:spPr>
      </p:pic>
      <p:pic>
        <p:nvPicPr>
          <p:cNvPr id="115" name="Graphic 114">
            <a:extLst>
              <a:ext uri="{FF2B5EF4-FFF2-40B4-BE49-F238E27FC236}">
                <a16:creationId xmlns:a16="http://schemas.microsoft.com/office/drawing/2014/main" id="{09D4F786-8C42-5F4E-CB94-E56D56C7E551}"/>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9306414" y="5920839"/>
            <a:ext cx="216000" cy="216000"/>
          </a:xfrm>
          <a:prstGeom prst="rect">
            <a:avLst/>
          </a:prstGeom>
        </p:spPr>
      </p:pic>
      <p:pic>
        <p:nvPicPr>
          <p:cNvPr id="116" name="Graphic 115">
            <a:extLst>
              <a:ext uri="{FF2B5EF4-FFF2-40B4-BE49-F238E27FC236}">
                <a16:creationId xmlns:a16="http://schemas.microsoft.com/office/drawing/2014/main" id="{D55FD0C5-6FC9-6BCE-E9D9-F931A36D5087}"/>
              </a:ext>
            </a:extLst>
          </p:cNvPr>
          <p:cNvPicPr>
            <a:picLocks noChangeAspect="1"/>
          </p:cNvPicPr>
          <p:nvPr/>
        </p:nvPicPr>
        <p:blipFill>
          <a:blip r:embed="rId226">
            <a:extLst>
              <a:ext uri="{96DAC541-7B7A-43D3-8B79-37D633B846F1}">
                <asvg:svgBlip xmlns:asvg="http://schemas.microsoft.com/office/drawing/2016/SVG/main" r:embed="rId227"/>
              </a:ext>
            </a:extLst>
          </a:blip>
          <a:stretch>
            <a:fillRect/>
          </a:stretch>
        </p:blipFill>
        <p:spPr>
          <a:xfrm>
            <a:off x="9594972" y="5920839"/>
            <a:ext cx="216000" cy="216000"/>
          </a:xfrm>
          <a:prstGeom prst="rect">
            <a:avLst/>
          </a:prstGeom>
        </p:spPr>
      </p:pic>
      <p:pic>
        <p:nvPicPr>
          <p:cNvPr id="117" name="Graphic 116">
            <a:extLst>
              <a:ext uri="{FF2B5EF4-FFF2-40B4-BE49-F238E27FC236}">
                <a16:creationId xmlns:a16="http://schemas.microsoft.com/office/drawing/2014/main" id="{5CD43686-847A-4652-5F3D-FD2108CC7A7E}"/>
              </a:ext>
            </a:extLst>
          </p:cNvPr>
          <p:cNvPicPr>
            <a:picLocks noChangeAspect="1"/>
          </p:cNvPicPr>
          <p:nvPr/>
        </p:nvPicPr>
        <p:blipFill>
          <a:blip r:embed="rId228">
            <a:extLst>
              <a:ext uri="{96DAC541-7B7A-43D3-8B79-37D633B846F1}">
                <asvg:svgBlip xmlns:asvg="http://schemas.microsoft.com/office/drawing/2016/SVG/main" r:embed="rId229"/>
              </a:ext>
            </a:extLst>
          </a:blip>
          <a:stretch>
            <a:fillRect/>
          </a:stretch>
        </p:blipFill>
        <p:spPr>
          <a:xfrm>
            <a:off x="9883530" y="5920839"/>
            <a:ext cx="216000" cy="216000"/>
          </a:xfrm>
          <a:prstGeom prst="rect">
            <a:avLst/>
          </a:prstGeom>
        </p:spPr>
      </p:pic>
      <p:pic>
        <p:nvPicPr>
          <p:cNvPr id="118" name="Graphic 117">
            <a:extLst>
              <a:ext uri="{FF2B5EF4-FFF2-40B4-BE49-F238E27FC236}">
                <a16:creationId xmlns:a16="http://schemas.microsoft.com/office/drawing/2014/main" id="{0BE64455-22EF-EB94-8653-6F0D62A4A904}"/>
              </a:ext>
            </a:extLst>
          </p:cNvPr>
          <p:cNvPicPr>
            <a:picLocks noChangeAspect="1"/>
          </p:cNvPicPr>
          <p:nvPr/>
        </p:nvPicPr>
        <p:blipFill>
          <a:blip r:embed="rId230">
            <a:extLst>
              <a:ext uri="{96DAC541-7B7A-43D3-8B79-37D633B846F1}">
                <asvg:svgBlip xmlns:asvg="http://schemas.microsoft.com/office/drawing/2016/SVG/main" r:embed="rId231"/>
              </a:ext>
            </a:extLst>
          </a:blip>
          <a:stretch>
            <a:fillRect/>
          </a:stretch>
        </p:blipFill>
        <p:spPr>
          <a:xfrm>
            <a:off x="10172088" y="5920839"/>
            <a:ext cx="216000" cy="216000"/>
          </a:xfrm>
          <a:prstGeom prst="rect">
            <a:avLst/>
          </a:prstGeom>
        </p:spPr>
      </p:pic>
      <p:pic>
        <p:nvPicPr>
          <p:cNvPr id="119" name="Graphic 118">
            <a:extLst>
              <a:ext uri="{FF2B5EF4-FFF2-40B4-BE49-F238E27FC236}">
                <a16:creationId xmlns:a16="http://schemas.microsoft.com/office/drawing/2014/main" id="{E21224F7-4740-B371-B4A3-6BB807C92473}"/>
              </a:ext>
            </a:extLst>
          </p:cNvPr>
          <p:cNvPicPr>
            <a:picLocks noChangeAspect="1"/>
          </p:cNvPicPr>
          <p:nvPr/>
        </p:nvPicPr>
        <p:blipFill>
          <a:blip r:embed="rId232">
            <a:extLst>
              <a:ext uri="{96DAC541-7B7A-43D3-8B79-37D633B846F1}">
                <asvg:svgBlip xmlns:asvg="http://schemas.microsoft.com/office/drawing/2016/SVG/main" r:embed="rId233"/>
              </a:ext>
            </a:extLst>
          </a:blip>
          <a:stretch>
            <a:fillRect/>
          </a:stretch>
        </p:blipFill>
        <p:spPr>
          <a:xfrm>
            <a:off x="10460646" y="5920839"/>
            <a:ext cx="216000" cy="216000"/>
          </a:xfrm>
          <a:prstGeom prst="rect">
            <a:avLst/>
          </a:prstGeom>
        </p:spPr>
      </p:pic>
      <p:pic>
        <p:nvPicPr>
          <p:cNvPr id="120" name="Graphic 119">
            <a:extLst>
              <a:ext uri="{FF2B5EF4-FFF2-40B4-BE49-F238E27FC236}">
                <a16:creationId xmlns:a16="http://schemas.microsoft.com/office/drawing/2014/main" id="{A18FB329-D6D2-D4CD-617B-9AD804F7B84C}"/>
              </a:ext>
            </a:extLst>
          </p:cNvPr>
          <p:cNvPicPr>
            <a:picLocks noChangeAspect="1"/>
          </p:cNvPicPr>
          <p:nvPr/>
        </p:nvPicPr>
        <p:blipFill>
          <a:blip r:embed="rId234">
            <a:extLst>
              <a:ext uri="{96DAC541-7B7A-43D3-8B79-37D633B846F1}">
                <asvg:svgBlip xmlns:asvg="http://schemas.microsoft.com/office/drawing/2016/SVG/main" r:embed="rId235"/>
              </a:ext>
            </a:extLst>
          </a:blip>
          <a:stretch>
            <a:fillRect/>
          </a:stretch>
        </p:blipFill>
        <p:spPr>
          <a:xfrm>
            <a:off x="10749204" y="5920839"/>
            <a:ext cx="216000" cy="216000"/>
          </a:xfrm>
          <a:prstGeom prst="rect">
            <a:avLst/>
          </a:prstGeom>
        </p:spPr>
      </p:pic>
      <p:pic>
        <p:nvPicPr>
          <p:cNvPr id="121" name="Graphic 120">
            <a:extLst>
              <a:ext uri="{FF2B5EF4-FFF2-40B4-BE49-F238E27FC236}">
                <a16:creationId xmlns:a16="http://schemas.microsoft.com/office/drawing/2014/main" id="{2A85CA5A-F624-8B9C-DC94-A5B8E25452DB}"/>
              </a:ext>
            </a:extLst>
          </p:cNvPr>
          <p:cNvPicPr>
            <a:picLocks noChangeAspect="1"/>
          </p:cNvPicPr>
          <p:nvPr/>
        </p:nvPicPr>
        <p:blipFill>
          <a:blip r:embed="rId236">
            <a:extLst>
              <a:ext uri="{96DAC541-7B7A-43D3-8B79-37D633B846F1}">
                <asvg:svgBlip xmlns:asvg="http://schemas.microsoft.com/office/drawing/2016/SVG/main" r:embed="rId237"/>
              </a:ext>
            </a:extLst>
          </a:blip>
          <a:stretch>
            <a:fillRect/>
          </a:stretch>
        </p:blipFill>
        <p:spPr>
          <a:xfrm>
            <a:off x="11037762" y="5920839"/>
            <a:ext cx="216000" cy="216000"/>
          </a:xfrm>
          <a:prstGeom prst="rect">
            <a:avLst/>
          </a:prstGeom>
        </p:spPr>
      </p:pic>
      <p:pic>
        <p:nvPicPr>
          <p:cNvPr id="122" name="Graphic 121">
            <a:extLst>
              <a:ext uri="{FF2B5EF4-FFF2-40B4-BE49-F238E27FC236}">
                <a16:creationId xmlns:a16="http://schemas.microsoft.com/office/drawing/2014/main" id="{1A746052-E20A-DE1E-D6FB-F42D86E17736}"/>
              </a:ext>
            </a:extLst>
          </p:cNvPr>
          <p:cNvPicPr>
            <a:picLocks noChangeAspect="1"/>
          </p:cNvPicPr>
          <p:nvPr/>
        </p:nvPicPr>
        <p:blipFill>
          <a:blip r:embed="rId238">
            <a:extLst>
              <a:ext uri="{96DAC541-7B7A-43D3-8B79-37D633B846F1}">
                <asvg:svgBlip xmlns:asvg="http://schemas.microsoft.com/office/drawing/2016/SVG/main" r:embed="rId239"/>
              </a:ext>
            </a:extLst>
          </a:blip>
          <a:stretch>
            <a:fillRect/>
          </a:stretch>
        </p:blipFill>
        <p:spPr>
          <a:xfrm>
            <a:off x="11326320" y="5920839"/>
            <a:ext cx="216000" cy="216000"/>
          </a:xfrm>
          <a:prstGeom prst="rect">
            <a:avLst/>
          </a:prstGeom>
        </p:spPr>
      </p:pic>
      <p:pic>
        <p:nvPicPr>
          <p:cNvPr id="123" name="Graphic 122">
            <a:extLst>
              <a:ext uri="{FF2B5EF4-FFF2-40B4-BE49-F238E27FC236}">
                <a16:creationId xmlns:a16="http://schemas.microsoft.com/office/drawing/2014/main" id="{2343DBB2-2972-6867-5FCC-01370A792C59}"/>
              </a:ext>
            </a:extLst>
          </p:cNvPr>
          <p:cNvPicPr>
            <a:picLocks noChangeAspect="1"/>
          </p:cNvPicPr>
          <p:nvPr/>
        </p:nvPicPr>
        <p:blipFill>
          <a:blip r:embed="rId240">
            <a:extLst>
              <a:ext uri="{96DAC541-7B7A-43D3-8B79-37D633B846F1}">
                <asvg:svgBlip xmlns:asvg="http://schemas.microsoft.com/office/drawing/2016/SVG/main" r:embed="rId241"/>
              </a:ext>
            </a:extLst>
          </a:blip>
          <a:stretch>
            <a:fillRect/>
          </a:stretch>
        </p:blipFill>
        <p:spPr>
          <a:xfrm>
            <a:off x="11614878" y="5920839"/>
            <a:ext cx="216000" cy="216000"/>
          </a:xfrm>
          <a:prstGeom prst="rect">
            <a:avLst/>
          </a:prstGeom>
        </p:spPr>
      </p:pic>
      <p:pic>
        <p:nvPicPr>
          <p:cNvPr id="124" name="Graphic 123">
            <a:extLst>
              <a:ext uri="{FF2B5EF4-FFF2-40B4-BE49-F238E27FC236}">
                <a16:creationId xmlns:a16="http://schemas.microsoft.com/office/drawing/2014/main" id="{193D3B25-F185-130B-B5CE-2A906CD2864E}"/>
              </a:ext>
            </a:extLst>
          </p:cNvPr>
          <p:cNvPicPr>
            <a:picLocks noChangeAspect="1"/>
          </p:cNvPicPr>
          <p:nvPr/>
        </p:nvPicPr>
        <p:blipFill>
          <a:blip r:embed="rId242">
            <a:extLst>
              <a:ext uri="{96DAC541-7B7A-43D3-8B79-37D633B846F1}">
                <asvg:svgBlip xmlns:asvg="http://schemas.microsoft.com/office/drawing/2016/SVG/main" r:embed="rId243"/>
              </a:ext>
            </a:extLst>
          </a:blip>
          <a:stretch>
            <a:fillRect/>
          </a:stretch>
        </p:blipFill>
        <p:spPr>
          <a:xfrm>
            <a:off x="11903436" y="5920839"/>
            <a:ext cx="216000" cy="216000"/>
          </a:xfrm>
          <a:prstGeom prst="rect">
            <a:avLst/>
          </a:prstGeom>
        </p:spPr>
      </p:pic>
      <p:pic>
        <p:nvPicPr>
          <p:cNvPr id="125" name="Graphic 124">
            <a:extLst>
              <a:ext uri="{FF2B5EF4-FFF2-40B4-BE49-F238E27FC236}">
                <a16:creationId xmlns:a16="http://schemas.microsoft.com/office/drawing/2014/main" id="{3A6FA464-97BF-AB17-E2D8-B0A113DDF37D}"/>
              </a:ext>
            </a:extLst>
          </p:cNvPr>
          <p:cNvPicPr>
            <a:picLocks noChangeAspect="1"/>
          </p:cNvPicPr>
          <p:nvPr/>
        </p:nvPicPr>
        <p:blipFill>
          <a:blip r:embed="rId244">
            <a:extLst>
              <a:ext uri="{96DAC541-7B7A-43D3-8B79-37D633B846F1}">
                <asvg:svgBlip xmlns:asvg="http://schemas.microsoft.com/office/drawing/2016/SVG/main" r:embed="rId245"/>
              </a:ext>
            </a:extLst>
          </a:blip>
          <a:stretch>
            <a:fillRect/>
          </a:stretch>
        </p:blipFill>
        <p:spPr>
          <a:xfrm>
            <a:off x="27294" y="5512872"/>
            <a:ext cx="216000" cy="216000"/>
          </a:xfrm>
          <a:prstGeom prst="rect">
            <a:avLst/>
          </a:prstGeom>
        </p:spPr>
      </p:pic>
      <p:pic>
        <p:nvPicPr>
          <p:cNvPr id="126" name="Graphic 125">
            <a:extLst>
              <a:ext uri="{FF2B5EF4-FFF2-40B4-BE49-F238E27FC236}">
                <a16:creationId xmlns:a16="http://schemas.microsoft.com/office/drawing/2014/main" id="{77621420-FB1C-6FAF-6582-D628946E6711}"/>
              </a:ext>
            </a:extLst>
          </p:cNvPr>
          <p:cNvPicPr>
            <a:picLocks noChangeAspect="1"/>
          </p:cNvPicPr>
          <p:nvPr/>
        </p:nvPicPr>
        <p:blipFill>
          <a:blip r:embed="rId246">
            <a:extLst>
              <a:ext uri="{96DAC541-7B7A-43D3-8B79-37D633B846F1}">
                <asvg:svgBlip xmlns:asvg="http://schemas.microsoft.com/office/drawing/2016/SVG/main" r:embed="rId247"/>
              </a:ext>
            </a:extLst>
          </a:blip>
          <a:stretch>
            <a:fillRect/>
          </a:stretch>
        </p:blipFill>
        <p:spPr>
          <a:xfrm>
            <a:off x="270588" y="5512872"/>
            <a:ext cx="216000" cy="216000"/>
          </a:xfrm>
          <a:prstGeom prst="rect">
            <a:avLst/>
          </a:prstGeom>
        </p:spPr>
      </p:pic>
      <p:pic>
        <p:nvPicPr>
          <p:cNvPr id="127" name="Graphic 126">
            <a:extLst>
              <a:ext uri="{FF2B5EF4-FFF2-40B4-BE49-F238E27FC236}">
                <a16:creationId xmlns:a16="http://schemas.microsoft.com/office/drawing/2014/main" id="{7368AD93-3800-1B2D-EAB1-23B1EE9A685F}"/>
              </a:ext>
            </a:extLst>
          </p:cNvPr>
          <p:cNvPicPr>
            <a:picLocks noChangeAspect="1"/>
          </p:cNvPicPr>
          <p:nvPr/>
        </p:nvPicPr>
        <p:blipFill>
          <a:blip r:embed="rId248">
            <a:extLst>
              <a:ext uri="{96DAC541-7B7A-43D3-8B79-37D633B846F1}">
                <asvg:svgBlip xmlns:asvg="http://schemas.microsoft.com/office/drawing/2016/SVG/main" r:embed="rId249"/>
              </a:ext>
            </a:extLst>
          </a:blip>
          <a:stretch>
            <a:fillRect/>
          </a:stretch>
        </p:blipFill>
        <p:spPr>
          <a:xfrm>
            <a:off x="513882" y="5512872"/>
            <a:ext cx="216000" cy="216000"/>
          </a:xfrm>
          <a:prstGeom prst="rect">
            <a:avLst/>
          </a:prstGeom>
        </p:spPr>
      </p:pic>
      <p:pic>
        <p:nvPicPr>
          <p:cNvPr id="128" name="Graphic 127">
            <a:extLst>
              <a:ext uri="{FF2B5EF4-FFF2-40B4-BE49-F238E27FC236}">
                <a16:creationId xmlns:a16="http://schemas.microsoft.com/office/drawing/2014/main" id="{354A6FE4-FA51-DADB-6689-21F1B3453E7E}"/>
              </a:ext>
            </a:extLst>
          </p:cNvPr>
          <p:cNvPicPr>
            <a:picLocks noChangeAspect="1"/>
          </p:cNvPicPr>
          <p:nvPr/>
        </p:nvPicPr>
        <p:blipFill>
          <a:blip r:embed="rId250">
            <a:extLst>
              <a:ext uri="{96DAC541-7B7A-43D3-8B79-37D633B846F1}">
                <asvg:svgBlip xmlns:asvg="http://schemas.microsoft.com/office/drawing/2016/SVG/main" r:embed="rId251"/>
              </a:ext>
            </a:extLst>
          </a:blip>
          <a:stretch>
            <a:fillRect/>
          </a:stretch>
        </p:blipFill>
        <p:spPr>
          <a:xfrm>
            <a:off x="757176" y="5512872"/>
            <a:ext cx="216000" cy="216000"/>
          </a:xfrm>
          <a:prstGeom prst="rect">
            <a:avLst/>
          </a:prstGeom>
        </p:spPr>
      </p:pic>
      <p:pic>
        <p:nvPicPr>
          <p:cNvPr id="129" name="Graphic 128">
            <a:extLst>
              <a:ext uri="{FF2B5EF4-FFF2-40B4-BE49-F238E27FC236}">
                <a16:creationId xmlns:a16="http://schemas.microsoft.com/office/drawing/2014/main" id="{A1FD1545-B72F-8D0B-973A-1FCA74E65849}"/>
              </a:ext>
            </a:extLst>
          </p:cNvPr>
          <p:cNvPicPr>
            <a:picLocks noChangeAspect="1"/>
          </p:cNvPicPr>
          <p:nvPr/>
        </p:nvPicPr>
        <p:blipFill>
          <a:blip r:embed="rId252">
            <a:extLst>
              <a:ext uri="{96DAC541-7B7A-43D3-8B79-37D633B846F1}">
                <asvg:svgBlip xmlns:asvg="http://schemas.microsoft.com/office/drawing/2016/SVG/main" r:embed="rId253"/>
              </a:ext>
            </a:extLst>
          </a:blip>
          <a:stretch>
            <a:fillRect/>
          </a:stretch>
        </p:blipFill>
        <p:spPr>
          <a:xfrm>
            <a:off x="1000470" y="5512872"/>
            <a:ext cx="216000" cy="216000"/>
          </a:xfrm>
          <a:prstGeom prst="rect">
            <a:avLst/>
          </a:prstGeom>
        </p:spPr>
      </p:pic>
      <p:pic>
        <p:nvPicPr>
          <p:cNvPr id="130" name="Graphic 129">
            <a:extLst>
              <a:ext uri="{FF2B5EF4-FFF2-40B4-BE49-F238E27FC236}">
                <a16:creationId xmlns:a16="http://schemas.microsoft.com/office/drawing/2014/main" id="{17CB1DB9-3255-1E8B-F311-E0A671ECF804}"/>
              </a:ext>
            </a:extLst>
          </p:cNvPr>
          <p:cNvPicPr>
            <a:picLocks noChangeAspect="1"/>
          </p:cNvPicPr>
          <p:nvPr/>
        </p:nvPicPr>
        <p:blipFill>
          <a:blip r:embed="rId254">
            <a:extLst>
              <a:ext uri="{96DAC541-7B7A-43D3-8B79-37D633B846F1}">
                <asvg:svgBlip xmlns:asvg="http://schemas.microsoft.com/office/drawing/2016/SVG/main" r:embed="rId255"/>
              </a:ext>
            </a:extLst>
          </a:blip>
          <a:stretch>
            <a:fillRect/>
          </a:stretch>
        </p:blipFill>
        <p:spPr>
          <a:xfrm>
            <a:off x="1243764" y="5512872"/>
            <a:ext cx="216000" cy="216000"/>
          </a:xfrm>
          <a:prstGeom prst="rect">
            <a:avLst/>
          </a:prstGeom>
        </p:spPr>
      </p:pic>
      <p:pic>
        <p:nvPicPr>
          <p:cNvPr id="131" name="Graphic 130">
            <a:extLst>
              <a:ext uri="{FF2B5EF4-FFF2-40B4-BE49-F238E27FC236}">
                <a16:creationId xmlns:a16="http://schemas.microsoft.com/office/drawing/2014/main" id="{6A147728-7763-E9DC-E7B0-A1410B22FDD3}"/>
              </a:ext>
            </a:extLst>
          </p:cNvPr>
          <p:cNvPicPr>
            <a:picLocks noChangeAspect="1"/>
          </p:cNvPicPr>
          <p:nvPr/>
        </p:nvPicPr>
        <p:blipFill>
          <a:blip r:embed="rId256">
            <a:extLst>
              <a:ext uri="{96DAC541-7B7A-43D3-8B79-37D633B846F1}">
                <asvg:svgBlip xmlns:asvg="http://schemas.microsoft.com/office/drawing/2016/SVG/main" r:embed="rId257"/>
              </a:ext>
            </a:extLst>
          </a:blip>
          <a:stretch>
            <a:fillRect/>
          </a:stretch>
        </p:blipFill>
        <p:spPr>
          <a:xfrm>
            <a:off x="1487058" y="5512872"/>
            <a:ext cx="216000" cy="216000"/>
          </a:xfrm>
          <a:prstGeom prst="rect">
            <a:avLst/>
          </a:prstGeom>
        </p:spPr>
      </p:pic>
      <p:pic>
        <p:nvPicPr>
          <p:cNvPr id="132" name="Graphic 131">
            <a:extLst>
              <a:ext uri="{FF2B5EF4-FFF2-40B4-BE49-F238E27FC236}">
                <a16:creationId xmlns:a16="http://schemas.microsoft.com/office/drawing/2014/main" id="{C95930D4-F1C2-00EE-F769-4F5FB9F51D39}"/>
              </a:ext>
            </a:extLst>
          </p:cNvPr>
          <p:cNvPicPr>
            <a:picLocks noChangeAspect="1"/>
          </p:cNvPicPr>
          <p:nvPr/>
        </p:nvPicPr>
        <p:blipFill>
          <a:blip r:embed="rId258">
            <a:extLst>
              <a:ext uri="{96DAC541-7B7A-43D3-8B79-37D633B846F1}">
                <asvg:svgBlip xmlns:asvg="http://schemas.microsoft.com/office/drawing/2016/SVG/main" r:embed="rId259"/>
              </a:ext>
            </a:extLst>
          </a:blip>
          <a:stretch>
            <a:fillRect/>
          </a:stretch>
        </p:blipFill>
        <p:spPr>
          <a:xfrm>
            <a:off x="1730352" y="5512872"/>
            <a:ext cx="216000" cy="216000"/>
          </a:xfrm>
          <a:prstGeom prst="rect">
            <a:avLst/>
          </a:prstGeom>
        </p:spPr>
      </p:pic>
      <p:pic>
        <p:nvPicPr>
          <p:cNvPr id="133" name="Graphic 132">
            <a:extLst>
              <a:ext uri="{FF2B5EF4-FFF2-40B4-BE49-F238E27FC236}">
                <a16:creationId xmlns:a16="http://schemas.microsoft.com/office/drawing/2014/main" id="{292EBDB6-958F-598D-C6CC-6A98686E104C}"/>
              </a:ext>
            </a:extLst>
          </p:cNvPr>
          <p:cNvPicPr>
            <a:picLocks noChangeAspect="1"/>
          </p:cNvPicPr>
          <p:nvPr/>
        </p:nvPicPr>
        <p:blipFill>
          <a:blip r:embed="rId260">
            <a:extLst>
              <a:ext uri="{96DAC541-7B7A-43D3-8B79-37D633B846F1}">
                <asvg:svgBlip xmlns:asvg="http://schemas.microsoft.com/office/drawing/2016/SVG/main" r:embed="rId261"/>
              </a:ext>
            </a:extLst>
          </a:blip>
          <a:stretch>
            <a:fillRect/>
          </a:stretch>
        </p:blipFill>
        <p:spPr>
          <a:xfrm>
            <a:off x="1973646" y="5512872"/>
            <a:ext cx="216000" cy="216000"/>
          </a:xfrm>
          <a:prstGeom prst="rect">
            <a:avLst/>
          </a:prstGeom>
        </p:spPr>
      </p:pic>
      <p:pic>
        <p:nvPicPr>
          <p:cNvPr id="134" name="Graphic 133">
            <a:extLst>
              <a:ext uri="{FF2B5EF4-FFF2-40B4-BE49-F238E27FC236}">
                <a16:creationId xmlns:a16="http://schemas.microsoft.com/office/drawing/2014/main" id="{AAE0AA0A-CFB9-A91E-4154-E40132E8CDAE}"/>
              </a:ext>
            </a:extLst>
          </p:cNvPr>
          <p:cNvPicPr>
            <a:picLocks noChangeAspect="1"/>
          </p:cNvPicPr>
          <p:nvPr/>
        </p:nvPicPr>
        <p:blipFill>
          <a:blip r:embed="rId262">
            <a:extLst>
              <a:ext uri="{96DAC541-7B7A-43D3-8B79-37D633B846F1}">
                <asvg:svgBlip xmlns:asvg="http://schemas.microsoft.com/office/drawing/2016/SVG/main" r:embed="rId263"/>
              </a:ext>
            </a:extLst>
          </a:blip>
          <a:stretch>
            <a:fillRect/>
          </a:stretch>
        </p:blipFill>
        <p:spPr>
          <a:xfrm>
            <a:off x="2216940" y="5512872"/>
            <a:ext cx="216000" cy="216000"/>
          </a:xfrm>
          <a:prstGeom prst="rect">
            <a:avLst/>
          </a:prstGeom>
        </p:spPr>
      </p:pic>
      <p:pic>
        <p:nvPicPr>
          <p:cNvPr id="135" name="Graphic 134">
            <a:extLst>
              <a:ext uri="{FF2B5EF4-FFF2-40B4-BE49-F238E27FC236}">
                <a16:creationId xmlns:a16="http://schemas.microsoft.com/office/drawing/2014/main" id="{5B4D9691-CB62-39AD-2DC5-09BD71CE8F9A}"/>
              </a:ext>
            </a:extLst>
          </p:cNvPr>
          <p:cNvPicPr>
            <a:picLocks noChangeAspect="1"/>
          </p:cNvPicPr>
          <p:nvPr/>
        </p:nvPicPr>
        <p:blipFill>
          <a:blip r:embed="rId264">
            <a:extLst>
              <a:ext uri="{96DAC541-7B7A-43D3-8B79-37D633B846F1}">
                <asvg:svgBlip xmlns:asvg="http://schemas.microsoft.com/office/drawing/2016/SVG/main" r:embed="rId265"/>
              </a:ext>
            </a:extLst>
          </a:blip>
          <a:stretch>
            <a:fillRect/>
          </a:stretch>
        </p:blipFill>
        <p:spPr>
          <a:xfrm>
            <a:off x="2460234" y="5512872"/>
            <a:ext cx="216000" cy="216000"/>
          </a:xfrm>
          <a:prstGeom prst="rect">
            <a:avLst/>
          </a:prstGeom>
        </p:spPr>
      </p:pic>
      <p:pic>
        <p:nvPicPr>
          <p:cNvPr id="136" name="Graphic 135">
            <a:extLst>
              <a:ext uri="{FF2B5EF4-FFF2-40B4-BE49-F238E27FC236}">
                <a16:creationId xmlns:a16="http://schemas.microsoft.com/office/drawing/2014/main" id="{639F3A82-C8EA-9413-4EDA-BB2FDD26AC2B}"/>
              </a:ext>
            </a:extLst>
          </p:cNvPr>
          <p:cNvPicPr>
            <a:picLocks noChangeAspect="1"/>
          </p:cNvPicPr>
          <p:nvPr/>
        </p:nvPicPr>
        <p:blipFill>
          <a:blip r:embed="rId266">
            <a:extLst>
              <a:ext uri="{96DAC541-7B7A-43D3-8B79-37D633B846F1}">
                <asvg:svgBlip xmlns:asvg="http://schemas.microsoft.com/office/drawing/2016/SVG/main" r:embed="rId267"/>
              </a:ext>
            </a:extLst>
          </a:blip>
          <a:stretch>
            <a:fillRect/>
          </a:stretch>
        </p:blipFill>
        <p:spPr>
          <a:xfrm>
            <a:off x="2703528" y="5512872"/>
            <a:ext cx="216000" cy="216000"/>
          </a:xfrm>
          <a:prstGeom prst="rect">
            <a:avLst/>
          </a:prstGeom>
        </p:spPr>
      </p:pic>
      <p:pic>
        <p:nvPicPr>
          <p:cNvPr id="137" name="Graphic 136">
            <a:extLst>
              <a:ext uri="{FF2B5EF4-FFF2-40B4-BE49-F238E27FC236}">
                <a16:creationId xmlns:a16="http://schemas.microsoft.com/office/drawing/2014/main" id="{1AEF1F98-10BC-F21E-8C4B-77B624F4F2EF}"/>
              </a:ext>
            </a:extLst>
          </p:cNvPr>
          <p:cNvPicPr>
            <a:picLocks noChangeAspect="1"/>
          </p:cNvPicPr>
          <p:nvPr/>
        </p:nvPicPr>
        <p:blipFill>
          <a:blip r:embed="rId268">
            <a:extLst>
              <a:ext uri="{96DAC541-7B7A-43D3-8B79-37D633B846F1}">
                <asvg:svgBlip xmlns:asvg="http://schemas.microsoft.com/office/drawing/2016/SVG/main" r:embed="rId269"/>
              </a:ext>
            </a:extLst>
          </a:blip>
          <a:stretch>
            <a:fillRect/>
          </a:stretch>
        </p:blipFill>
        <p:spPr>
          <a:xfrm>
            <a:off x="2946822" y="5512872"/>
            <a:ext cx="216000" cy="216000"/>
          </a:xfrm>
          <a:prstGeom prst="rect">
            <a:avLst/>
          </a:prstGeom>
        </p:spPr>
      </p:pic>
      <p:pic>
        <p:nvPicPr>
          <p:cNvPr id="138" name="Graphic 137">
            <a:extLst>
              <a:ext uri="{FF2B5EF4-FFF2-40B4-BE49-F238E27FC236}">
                <a16:creationId xmlns:a16="http://schemas.microsoft.com/office/drawing/2014/main" id="{8E8E629C-E247-2520-1082-75EFA1628C4B}"/>
              </a:ext>
            </a:extLst>
          </p:cNvPr>
          <p:cNvPicPr>
            <a:picLocks noChangeAspect="1"/>
          </p:cNvPicPr>
          <p:nvPr/>
        </p:nvPicPr>
        <p:blipFill>
          <a:blip r:embed="rId270">
            <a:extLst>
              <a:ext uri="{96DAC541-7B7A-43D3-8B79-37D633B846F1}">
                <asvg:svgBlip xmlns:asvg="http://schemas.microsoft.com/office/drawing/2016/SVG/main" r:embed="rId271"/>
              </a:ext>
            </a:extLst>
          </a:blip>
          <a:stretch>
            <a:fillRect/>
          </a:stretch>
        </p:blipFill>
        <p:spPr>
          <a:xfrm>
            <a:off x="3190116" y="5512872"/>
            <a:ext cx="216000" cy="216000"/>
          </a:xfrm>
          <a:prstGeom prst="rect">
            <a:avLst/>
          </a:prstGeom>
        </p:spPr>
      </p:pic>
      <p:pic>
        <p:nvPicPr>
          <p:cNvPr id="139" name="Graphic 138">
            <a:extLst>
              <a:ext uri="{FF2B5EF4-FFF2-40B4-BE49-F238E27FC236}">
                <a16:creationId xmlns:a16="http://schemas.microsoft.com/office/drawing/2014/main" id="{13E0D359-210F-F0F1-9037-BE0814E22B09}"/>
              </a:ext>
            </a:extLst>
          </p:cNvPr>
          <p:cNvPicPr>
            <a:picLocks noChangeAspect="1"/>
          </p:cNvPicPr>
          <p:nvPr/>
        </p:nvPicPr>
        <p:blipFill>
          <a:blip r:embed="rId272">
            <a:extLst>
              <a:ext uri="{96DAC541-7B7A-43D3-8B79-37D633B846F1}">
                <asvg:svgBlip xmlns:asvg="http://schemas.microsoft.com/office/drawing/2016/SVG/main" r:embed="rId273"/>
              </a:ext>
            </a:extLst>
          </a:blip>
          <a:stretch>
            <a:fillRect/>
          </a:stretch>
        </p:blipFill>
        <p:spPr>
          <a:xfrm>
            <a:off x="3433410" y="5512872"/>
            <a:ext cx="216000" cy="216000"/>
          </a:xfrm>
          <a:prstGeom prst="rect">
            <a:avLst/>
          </a:prstGeom>
        </p:spPr>
      </p:pic>
      <p:pic>
        <p:nvPicPr>
          <p:cNvPr id="140" name="Graphic 139">
            <a:extLst>
              <a:ext uri="{FF2B5EF4-FFF2-40B4-BE49-F238E27FC236}">
                <a16:creationId xmlns:a16="http://schemas.microsoft.com/office/drawing/2014/main" id="{2D7F708E-7A83-85EB-4F04-9B49055C08C1}"/>
              </a:ext>
            </a:extLst>
          </p:cNvPr>
          <p:cNvPicPr>
            <a:picLocks noChangeAspect="1"/>
          </p:cNvPicPr>
          <p:nvPr/>
        </p:nvPicPr>
        <p:blipFill>
          <a:blip r:embed="rId274">
            <a:extLst>
              <a:ext uri="{96DAC541-7B7A-43D3-8B79-37D633B846F1}">
                <asvg:svgBlip xmlns:asvg="http://schemas.microsoft.com/office/drawing/2016/SVG/main" r:embed="rId275"/>
              </a:ext>
            </a:extLst>
          </a:blip>
          <a:stretch>
            <a:fillRect/>
          </a:stretch>
        </p:blipFill>
        <p:spPr>
          <a:xfrm>
            <a:off x="3676704" y="5512872"/>
            <a:ext cx="216000" cy="216000"/>
          </a:xfrm>
          <a:prstGeom prst="rect">
            <a:avLst/>
          </a:prstGeom>
        </p:spPr>
      </p:pic>
      <p:pic>
        <p:nvPicPr>
          <p:cNvPr id="141" name="Graphic 140">
            <a:extLst>
              <a:ext uri="{FF2B5EF4-FFF2-40B4-BE49-F238E27FC236}">
                <a16:creationId xmlns:a16="http://schemas.microsoft.com/office/drawing/2014/main" id="{7402B7D3-527F-9052-B05C-52AE496ED9AE}"/>
              </a:ext>
            </a:extLst>
          </p:cNvPr>
          <p:cNvPicPr>
            <a:picLocks noChangeAspect="1"/>
          </p:cNvPicPr>
          <p:nvPr/>
        </p:nvPicPr>
        <p:blipFill>
          <a:blip r:embed="rId276">
            <a:extLst>
              <a:ext uri="{96DAC541-7B7A-43D3-8B79-37D633B846F1}">
                <asvg:svgBlip xmlns:asvg="http://schemas.microsoft.com/office/drawing/2016/SVG/main" r:embed="rId277"/>
              </a:ext>
            </a:extLst>
          </a:blip>
          <a:stretch>
            <a:fillRect/>
          </a:stretch>
        </p:blipFill>
        <p:spPr>
          <a:xfrm>
            <a:off x="3919998" y="5512872"/>
            <a:ext cx="216000" cy="216000"/>
          </a:xfrm>
          <a:prstGeom prst="rect">
            <a:avLst/>
          </a:prstGeom>
        </p:spPr>
      </p:pic>
      <p:pic>
        <p:nvPicPr>
          <p:cNvPr id="142" name="Graphic 141">
            <a:extLst>
              <a:ext uri="{FF2B5EF4-FFF2-40B4-BE49-F238E27FC236}">
                <a16:creationId xmlns:a16="http://schemas.microsoft.com/office/drawing/2014/main" id="{1D971EAA-D87A-0AAB-12B8-03557B13C975}"/>
              </a:ext>
            </a:extLst>
          </p:cNvPr>
          <p:cNvPicPr>
            <a:picLocks noChangeAspect="1"/>
          </p:cNvPicPr>
          <p:nvPr/>
        </p:nvPicPr>
        <p:blipFill>
          <a:blip r:embed="rId278">
            <a:extLst>
              <a:ext uri="{96DAC541-7B7A-43D3-8B79-37D633B846F1}">
                <asvg:svgBlip xmlns:asvg="http://schemas.microsoft.com/office/drawing/2016/SVG/main" r:embed="rId279"/>
              </a:ext>
            </a:extLst>
          </a:blip>
          <a:stretch>
            <a:fillRect/>
          </a:stretch>
        </p:blipFill>
        <p:spPr>
          <a:xfrm>
            <a:off x="4163292" y="5512872"/>
            <a:ext cx="216000" cy="216000"/>
          </a:xfrm>
          <a:prstGeom prst="rect">
            <a:avLst/>
          </a:prstGeom>
        </p:spPr>
      </p:pic>
      <p:pic>
        <p:nvPicPr>
          <p:cNvPr id="143" name="Graphic 142">
            <a:extLst>
              <a:ext uri="{FF2B5EF4-FFF2-40B4-BE49-F238E27FC236}">
                <a16:creationId xmlns:a16="http://schemas.microsoft.com/office/drawing/2014/main" id="{14B911C7-9D06-1886-FACB-BA78F59B3219}"/>
              </a:ext>
            </a:extLst>
          </p:cNvPr>
          <p:cNvPicPr>
            <a:picLocks noChangeAspect="1"/>
          </p:cNvPicPr>
          <p:nvPr/>
        </p:nvPicPr>
        <p:blipFill>
          <a:blip r:embed="rId280">
            <a:extLst>
              <a:ext uri="{96DAC541-7B7A-43D3-8B79-37D633B846F1}">
                <asvg:svgBlip xmlns:asvg="http://schemas.microsoft.com/office/drawing/2016/SVG/main" r:embed="rId281"/>
              </a:ext>
            </a:extLst>
          </a:blip>
          <a:stretch>
            <a:fillRect/>
          </a:stretch>
        </p:blipFill>
        <p:spPr>
          <a:xfrm>
            <a:off x="4406586" y="5512872"/>
            <a:ext cx="216000" cy="216000"/>
          </a:xfrm>
          <a:prstGeom prst="rect">
            <a:avLst/>
          </a:prstGeom>
        </p:spPr>
      </p:pic>
      <p:pic>
        <p:nvPicPr>
          <p:cNvPr id="144" name="Graphic 143">
            <a:extLst>
              <a:ext uri="{FF2B5EF4-FFF2-40B4-BE49-F238E27FC236}">
                <a16:creationId xmlns:a16="http://schemas.microsoft.com/office/drawing/2014/main" id="{9A05B339-FA1E-C8FE-CA4F-4D65377397F0}"/>
              </a:ext>
            </a:extLst>
          </p:cNvPr>
          <p:cNvPicPr>
            <a:picLocks noChangeAspect="1"/>
          </p:cNvPicPr>
          <p:nvPr/>
        </p:nvPicPr>
        <p:blipFill>
          <a:blip r:embed="rId282">
            <a:extLst>
              <a:ext uri="{96DAC541-7B7A-43D3-8B79-37D633B846F1}">
                <asvg:svgBlip xmlns:asvg="http://schemas.microsoft.com/office/drawing/2016/SVG/main" r:embed="rId283"/>
              </a:ext>
            </a:extLst>
          </a:blip>
          <a:stretch>
            <a:fillRect/>
          </a:stretch>
        </p:blipFill>
        <p:spPr>
          <a:xfrm>
            <a:off x="4649880" y="5512872"/>
            <a:ext cx="216000" cy="216000"/>
          </a:xfrm>
          <a:prstGeom prst="rect">
            <a:avLst/>
          </a:prstGeom>
        </p:spPr>
      </p:pic>
      <p:pic>
        <p:nvPicPr>
          <p:cNvPr id="145" name="Graphic 144">
            <a:extLst>
              <a:ext uri="{FF2B5EF4-FFF2-40B4-BE49-F238E27FC236}">
                <a16:creationId xmlns:a16="http://schemas.microsoft.com/office/drawing/2014/main" id="{CB71B553-BE52-D74E-C0AD-084BF5A152A1}"/>
              </a:ext>
            </a:extLst>
          </p:cNvPr>
          <p:cNvPicPr>
            <a:picLocks noChangeAspect="1"/>
          </p:cNvPicPr>
          <p:nvPr/>
        </p:nvPicPr>
        <p:blipFill>
          <a:blip r:embed="rId284">
            <a:extLst>
              <a:ext uri="{96DAC541-7B7A-43D3-8B79-37D633B846F1}">
                <asvg:svgBlip xmlns:asvg="http://schemas.microsoft.com/office/drawing/2016/SVG/main" r:embed="rId285"/>
              </a:ext>
            </a:extLst>
          </a:blip>
          <a:stretch>
            <a:fillRect/>
          </a:stretch>
        </p:blipFill>
        <p:spPr>
          <a:xfrm>
            <a:off x="4893174" y="5512872"/>
            <a:ext cx="216000" cy="216000"/>
          </a:xfrm>
          <a:prstGeom prst="rect">
            <a:avLst/>
          </a:prstGeom>
        </p:spPr>
      </p:pic>
      <p:pic>
        <p:nvPicPr>
          <p:cNvPr id="146" name="Graphic 145">
            <a:extLst>
              <a:ext uri="{FF2B5EF4-FFF2-40B4-BE49-F238E27FC236}">
                <a16:creationId xmlns:a16="http://schemas.microsoft.com/office/drawing/2014/main" id="{C4333DC9-D2A2-5F7C-CB0D-5A1EDB72091B}"/>
              </a:ext>
            </a:extLst>
          </p:cNvPr>
          <p:cNvPicPr>
            <a:picLocks noChangeAspect="1"/>
          </p:cNvPicPr>
          <p:nvPr/>
        </p:nvPicPr>
        <p:blipFill>
          <a:blip r:embed="rId286">
            <a:extLst>
              <a:ext uri="{96DAC541-7B7A-43D3-8B79-37D633B846F1}">
                <asvg:svgBlip xmlns:asvg="http://schemas.microsoft.com/office/drawing/2016/SVG/main" r:embed="rId287"/>
              </a:ext>
            </a:extLst>
          </a:blip>
          <a:stretch>
            <a:fillRect/>
          </a:stretch>
        </p:blipFill>
        <p:spPr>
          <a:xfrm>
            <a:off x="5136468" y="5512872"/>
            <a:ext cx="216000" cy="216000"/>
          </a:xfrm>
          <a:prstGeom prst="rect">
            <a:avLst/>
          </a:prstGeom>
        </p:spPr>
      </p:pic>
      <p:pic>
        <p:nvPicPr>
          <p:cNvPr id="147" name="Graphic 146">
            <a:extLst>
              <a:ext uri="{FF2B5EF4-FFF2-40B4-BE49-F238E27FC236}">
                <a16:creationId xmlns:a16="http://schemas.microsoft.com/office/drawing/2014/main" id="{1A586FE0-BEB9-3AF0-65E6-85FF08E81824}"/>
              </a:ext>
            </a:extLst>
          </p:cNvPr>
          <p:cNvPicPr>
            <a:picLocks noChangeAspect="1"/>
          </p:cNvPicPr>
          <p:nvPr/>
        </p:nvPicPr>
        <p:blipFill>
          <a:blip r:embed="rId288">
            <a:extLst>
              <a:ext uri="{96DAC541-7B7A-43D3-8B79-37D633B846F1}">
                <asvg:svgBlip xmlns:asvg="http://schemas.microsoft.com/office/drawing/2016/SVG/main" r:embed="rId289"/>
              </a:ext>
            </a:extLst>
          </a:blip>
          <a:stretch>
            <a:fillRect/>
          </a:stretch>
        </p:blipFill>
        <p:spPr>
          <a:xfrm>
            <a:off x="11705406" y="5506525"/>
            <a:ext cx="216000" cy="232617"/>
          </a:xfrm>
          <a:prstGeom prst="rect">
            <a:avLst/>
          </a:prstGeom>
        </p:spPr>
      </p:pic>
      <p:pic>
        <p:nvPicPr>
          <p:cNvPr id="148" name="Graphic 147">
            <a:extLst>
              <a:ext uri="{FF2B5EF4-FFF2-40B4-BE49-F238E27FC236}">
                <a16:creationId xmlns:a16="http://schemas.microsoft.com/office/drawing/2014/main" id="{25BD7E92-5401-E27F-EB28-24F53F79CC96}"/>
              </a:ext>
            </a:extLst>
          </p:cNvPr>
          <p:cNvPicPr>
            <a:picLocks noChangeAspect="1"/>
          </p:cNvPicPr>
          <p:nvPr/>
        </p:nvPicPr>
        <p:blipFill>
          <a:blip r:embed="rId290">
            <a:extLst>
              <a:ext uri="{96DAC541-7B7A-43D3-8B79-37D633B846F1}">
                <asvg:svgBlip xmlns:asvg="http://schemas.microsoft.com/office/drawing/2016/SVG/main" r:embed="rId291"/>
              </a:ext>
            </a:extLst>
          </a:blip>
          <a:stretch>
            <a:fillRect/>
          </a:stretch>
        </p:blipFill>
        <p:spPr>
          <a:xfrm>
            <a:off x="5379762" y="5512872"/>
            <a:ext cx="216000" cy="216000"/>
          </a:xfrm>
          <a:prstGeom prst="rect">
            <a:avLst/>
          </a:prstGeom>
        </p:spPr>
      </p:pic>
      <p:pic>
        <p:nvPicPr>
          <p:cNvPr id="149" name="Graphic 148">
            <a:extLst>
              <a:ext uri="{FF2B5EF4-FFF2-40B4-BE49-F238E27FC236}">
                <a16:creationId xmlns:a16="http://schemas.microsoft.com/office/drawing/2014/main" id="{B14F85F6-36AC-3A52-8E0E-9AAB23CCEA2C}"/>
              </a:ext>
            </a:extLst>
          </p:cNvPr>
          <p:cNvPicPr>
            <a:picLocks noChangeAspect="1"/>
          </p:cNvPicPr>
          <p:nvPr/>
        </p:nvPicPr>
        <p:blipFill>
          <a:blip r:embed="rId292">
            <a:extLst>
              <a:ext uri="{96DAC541-7B7A-43D3-8B79-37D633B846F1}">
                <asvg:svgBlip xmlns:asvg="http://schemas.microsoft.com/office/drawing/2016/SVG/main" r:embed="rId293"/>
              </a:ext>
            </a:extLst>
          </a:blip>
          <a:stretch>
            <a:fillRect/>
          </a:stretch>
        </p:blipFill>
        <p:spPr>
          <a:xfrm>
            <a:off x="5623056" y="5512872"/>
            <a:ext cx="216000" cy="216000"/>
          </a:xfrm>
          <a:prstGeom prst="rect">
            <a:avLst/>
          </a:prstGeom>
        </p:spPr>
      </p:pic>
      <p:pic>
        <p:nvPicPr>
          <p:cNvPr id="150" name="Graphic 149">
            <a:extLst>
              <a:ext uri="{FF2B5EF4-FFF2-40B4-BE49-F238E27FC236}">
                <a16:creationId xmlns:a16="http://schemas.microsoft.com/office/drawing/2014/main" id="{968D92BE-4961-0B21-BC36-459D372CE7F8}"/>
              </a:ext>
            </a:extLst>
          </p:cNvPr>
          <p:cNvPicPr>
            <a:picLocks noChangeAspect="1"/>
          </p:cNvPicPr>
          <p:nvPr/>
        </p:nvPicPr>
        <p:blipFill>
          <a:blip r:embed="rId294">
            <a:extLst>
              <a:ext uri="{96DAC541-7B7A-43D3-8B79-37D633B846F1}">
                <asvg:svgBlip xmlns:asvg="http://schemas.microsoft.com/office/drawing/2016/SVG/main" r:embed="rId295"/>
              </a:ext>
            </a:extLst>
          </a:blip>
          <a:stretch>
            <a:fillRect/>
          </a:stretch>
        </p:blipFill>
        <p:spPr>
          <a:xfrm>
            <a:off x="5866350" y="5512872"/>
            <a:ext cx="216000" cy="216000"/>
          </a:xfrm>
          <a:prstGeom prst="rect">
            <a:avLst/>
          </a:prstGeom>
        </p:spPr>
      </p:pic>
      <p:pic>
        <p:nvPicPr>
          <p:cNvPr id="151" name="Graphic 150">
            <a:extLst>
              <a:ext uri="{FF2B5EF4-FFF2-40B4-BE49-F238E27FC236}">
                <a16:creationId xmlns:a16="http://schemas.microsoft.com/office/drawing/2014/main" id="{4D8C85D4-584D-C3BD-200A-D5DC1C2550C6}"/>
              </a:ext>
            </a:extLst>
          </p:cNvPr>
          <p:cNvPicPr>
            <a:picLocks noChangeAspect="1"/>
          </p:cNvPicPr>
          <p:nvPr/>
        </p:nvPicPr>
        <p:blipFill>
          <a:blip r:embed="rId296">
            <a:extLst>
              <a:ext uri="{96DAC541-7B7A-43D3-8B79-37D633B846F1}">
                <asvg:svgBlip xmlns:asvg="http://schemas.microsoft.com/office/drawing/2016/SVG/main" r:embed="rId297"/>
              </a:ext>
            </a:extLst>
          </a:blip>
          <a:stretch>
            <a:fillRect/>
          </a:stretch>
        </p:blipFill>
        <p:spPr>
          <a:xfrm>
            <a:off x="160000" y="5118979"/>
            <a:ext cx="216000" cy="200571"/>
          </a:xfrm>
          <a:prstGeom prst="rect">
            <a:avLst/>
          </a:prstGeom>
        </p:spPr>
      </p:pic>
      <p:pic>
        <p:nvPicPr>
          <p:cNvPr id="152" name="Graphic 151">
            <a:extLst>
              <a:ext uri="{FF2B5EF4-FFF2-40B4-BE49-F238E27FC236}">
                <a16:creationId xmlns:a16="http://schemas.microsoft.com/office/drawing/2014/main" id="{DA8E9388-4202-DB5F-7738-76485CCDC870}"/>
              </a:ext>
            </a:extLst>
          </p:cNvPr>
          <p:cNvPicPr>
            <a:picLocks noChangeAspect="1"/>
          </p:cNvPicPr>
          <p:nvPr/>
        </p:nvPicPr>
        <p:blipFill>
          <a:blip r:embed="rId298">
            <a:extLst>
              <a:ext uri="{96DAC541-7B7A-43D3-8B79-37D633B846F1}">
                <asvg:svgBlip xmlns:asvg="http://schemas.microsoft.com/office/drawing/2016/SVG/main" r:embed="rId299"/>
              </a:ext>
            </a:extLst>
          </a:blip>
          <a:stretch>
            <a:fillRect/>
          </a:stretch>
        </p:blipFill>
        <p:spPr>
          <a:xfrm>
            <a:off x="6109644" y="5512872"/>
            <a:ext cx="216000" cy="216000"/>
          </a:xfrm>
          <a:prstGeom prst="rect">
            <a:avLst/>
          </a:prstGeom>
        </p:spPr>
      </p:pic>
      <p:pic>
        <p:nvPicPr>
          <p:cNvPr id="153" name="Graphic 152">
            <a:extLst>
              <a:ext uri="{FF2B5EF4-FFF2-40B4-BE49-F238E27FC236}">
                <a16:creationId xmlns:a16="http://schemas.microsoft.com/office/drawing/2014/main" id="{5689F892-F846-24E7-3F49-053F87AE5666}"/>
              </a:ext>
            </a:extLst>
          </p:cNvPr>
          <p:cNvPicPr>
            <a:picLocks noChangeAspect="1"/>
          </p:cNvPicPr>
          <p:nvPr/>
        </p:nvPicPr>
        <p:blipFill>
          <a:blip r:embed="rId300">
            <a:extLst>
              <a:ext uri="{96DAC541-7B7A-43D3-8B79-37D633B846F1}">
                <asvg:svgBlip xmlns:asvg="http://schemas.microsoft.com/office/drawing/2016/SVG/main" r:embed="rId301"/>
              </a:ext>
            </a:extLst>
          </a:blip>
          <a:stretch>
            <a:fillRect/>
          </a:stretch>
        </p:blipFill>
        <p:spPr>
          <a:xfrm>
            <a:off x="6352938" y="5512872"/>
            <a:ext cx="216000" cy="216000"/>
          </a:xfrm>
          <a:prstGeom prst="rect">
            <a:avLst/>
          </a:prstGeom>
        </p:spPr>
      </p:pic>
      <p:pic>
        <p:nvPicPr>
          <p:cNvPr id="154" name="Graphic 153">
            <a:extLst>
              <a:ext uri="{FF2B5EF4-FFF2-40B4-BE49-F238E27FC236}">
                <a16:creationId xmlns:a16="http://schemas.microsoft.com/office/drawing/2014/main" id="{B56F4A55-CF38-7B00-8BCF-FDC6830B36B4}"/>
              </a:ext>
            </a:extLst>
          </p:cNvPr>
          <p:cNvPicPr>
            <a:picLocks noChangeAspect="1"/>
          </p:cNvPicPr>
          <p:nvPr/>
        </p:nvPicPr>
        <p:blipFill>
          <a:blip r:embed="rId302">
            <a:extLst>
              <a:ext uri="{96DAC541-7B7A-43D3-8B79-37D633B846F1}">
                <asvg:svgBlip xmlns:asvg="http://schemas.microsoft.com/office/drawing/2016/SVG/main" r:embed="rId303"/>
              </a:ext>
            </a:extLst>
          </a:blip>
          <a:stretch>
            <a:fillRect/>
          </a:stretch>
        </p:blipFill>
        <p:spPr>
          <a:xfrm>
            <a:off x="6596232" y="5512872"/>
            <a:ext cx="216000" cy="216000"/>
          </a:xfrm>
          <a:prstGeom prst="rect">
            <a:avLst/>
          </a:prstGeom>
        </p:spPr>
      </p:pic>
      <p:pic>
        <p:nvPicPr>
          <p:cNvPr id="155" name="Graphic 154">
            <a:extLst>
              <a:ext uri="{FF2B5EF4-FFF2-40B4-BE49-F238E27FC236}">
                <a16:creationId xmlns:a16="http://schemas.microsoft.com/office/drawing/2014/main" id="{CF566675-CB5B-C400-4C91-E91A214724D7}"/>
              </a:ext>
            </a:extLst>
          </p:cNvPr>
          <p:cNvPicPr>
            <a:picLocks noChangeAspect="1"/>
          </p:cNvPicPr>
          <p:nvPr/>
        </p:nvPicPr>
        <p:blipFill>
          <a:blip r:embed="rId304">
            <a:extLst>
              <a:ext uri="{96DAC541-7B7A-43D3-8B79-37D633B846F1}">
                <asvg:svgBlip xmlns:asvg="http://schemas.microsoft.com/office/drawing/2016/SVG/main" r:embed="rId305"/>
              </a:ext>
            </a:extLst>
          </a:blip>
          <a:stretch>
            <a:fillRect/>
          </a:stretch>
        </p:blipFill>
        <p:spPr>
          <a:xfrm>
            <a:off x="6839526" y="5512872"/>
            <a:ext cx="216000" cy="216000"/>
          </a:xfrm>
          <a:prstGeom prst="rect">
            <a:avLst/>
          </a:prstGeom>
        </p:spPr>
      </p:pic>
      <p:pic>
        <p:nvPicPr>
          <p:cNvPr id="156" name="Graphic 155">
            <a:extLst>
              <a:ext uri="{FF2B5EF4-FFF2-40B4-BE49-F238E27FC236}">
                <a16:creationId xmlns:a16="http://schemas.microsoft.com/office/drawing/2014/main" id="{BFBAA5FD-A814-4984-C0BC-3EEB914AE133}"/>
              </a:ext>
            </a:extLst>
          </p:cNvPr>
          <p:cNvPicPr>
            <a:picLocks noChangeAspect="1"/>
          </p:cNvPicPr>
          <p:nvPr/>
        </p:nvPicPr>
        <p:blipFill>
          <a:blip r:embed="rId306">
            <a:extLst>
              <a:ext uri="{96DAC541-7B7A-43D3-8B79-37D633B846F1}">
                <asvg:svgBlip xmlns:asvg="http://schemas.microsoft.com/office/drawing/2016/SVG/main" r:embed="rId307"/>
              </a:ext>
            </a:extLst>
          </a:blip>
          <a:stretch>
            <a:fillRect/>
          </a:stretch>
        </p:blipFill>
        <p:spPr>
          <a:xfrm>
            <a:off x="7082820" y="5512872"/>
            <a:ext cx="216000" cy="216000"/>
          </a:xfrm>
          <a:prstGeom prst="rect">
            <a:avLst/>
          </a:prstGeom>
        </p:spPr>
      </p:pic>
      <p:pic>
        <p:nvPicPr>
          <p:cNvPr id="157" name="Graphic 156">
            <a:extLst>
              <a:ext uri="{FF2B5EF4-FFF2-40B4-BE49-F238E27FC236}">
                <a16:creationId xmlns:a16="http://schemas.microsoft.com/office/drawing/2014/main" id="{AA3BF77F-F0BD-1C8D-3DFC-F97F6287D677}"/>
              </a:ext>
            </a:extLst>
          </p:cNvPr>
          <p:cNvPicPr>
            <a:picLocks noChangeAspect="1"/>
          </p:cNvPicPr>
          <p:nvPr/>
        </p:nvPicPr>
        <p:blipFill>
          <a:blip r:embed="rId308">
            <a:extLst>
              <a:ext uri="{96DAC541-7B7A-43D3-8B79-37D633B846F1}">
                <asvg:svgBlip xmlns:asvg="http://schemas.microsoft.com/office/drawing/2016/SVG/main" r:embed="rId309"/>
              </a:ext>
            </a:extLst>
          </a:blip>
          <a:stretch>
            <a:fillRect/>
          </a:stretch>
        </p:blipFill>
        <p:spPr>
          <a:xfrm>
            <a:off x="7326114" y="5500173"/>
            <a:ext cx="216000" cy="249231"/>
          </a:xfrm>
          <a:prstGeom prst="rect">
            <a:avLst/>
          </a:prstGeom>
        </p:spPr>
      </p:pic>
      <p:pic>
        <p:nvPicPr>
          <p:cNvPr id="158" name="Graphic 157">
            <a:extLst>
              <a:ext uri="{FF2B5EF4-FFF2-40B4-BE49-F238E27FC236}">
                <a16:creationId xmlns:a16="http://schemas.microsoft.com/office/drawing/2014/main" id="{6868C750-CF3A-B1C5-9966-7F5B840C11DB}"/>
              </a:ext>
            </a:extLst>
          </p:cNvPr>
          <p:cNvPicPr>
            <a:picLocks noChangeAspect="1"/>
          </p:cNvPicPr>
          <p:nvPr/>
        </p:nvPicPr>
        <p:blipFill>
          <a:blip r:embed="rId310">
            <a:extLst>
              <a:ext uri="{96DAC541-7B7A-43D3-8B79-37D633B846F1}">
                <asvg:svgBlip xmlns:asvg="http://schemas.microsoft.com/office/drawing/2016/SVG/main" r:embed="rId311"/>
              </a:ext>
            </a:extLst>
          </a:blip>
          <a:stretch>
            <a:fillRect/>
          </a:stretch>
        </p:blipFill>
        <p:spPr>
          <a:xfrm>
            <a:off x="7569408" y="5512872"/>
            <a:ext cx="216000" cy="216000"/>
          </a:xfrm>
          <a:prstGeom prst="rect">
            <a:avLst/>
          </a:prstGeom>
        </p:spPr>
      </p:pic>
      <p:pic>
        <p:nvPicPr>
          <p:cNvPr id="159" name="Graphic 158">
            <a:extLst>
              <a:ext uri="{FF2B5EF4-FFF2-40B4-BE49-F238E27FC236}">
                <a16:creationId xmlns:a16="http://schemas.microsoft.com/office/drawing/2014/main" id="{532DA0FC-833F-5F20-E38B-C92E25228963}"/>
              </a:ext>
            </a:extLst>
          </p:cNvPr>
          <p:cNvPicPr>
            <a:picLocks noChangeAspect="1"/>
          </p:cNvPicPr>
          <p:nvPr/>
        </p:nvPicPr>
        <p:blipFill>
          <a:blip r:embed="rId312">
            <a:extLst>
              <a:ext uri="{96DAC541-7B7A-43D3-8B79-37D633B846F1}">
                <asvg:svgBlip xmlns:asvg="http://schemas.microsoft.com/office/drawing/2016/SVG/main" r:embed="rId313"/>
              </a:ext>
            </a:extLst>
          </a:blip>
          <a:stretch>
            <a:fillRect/>
          </a:stretch>
        </p:blipFill>
        <p:spPr>
          <a:xfrm>
            <a:off x="7812702" y="5512872"/>
            <a:ext cx="216000" cy="216000"/>
          </a:xfrm>
          <a:prstGeom prst="rect">
            <a:avLst/>
          </a:prstGeom>
        </p:spPr>
      </p:pic>
      <p:pic>
        <p:nvPicPr>
          <p:cNvPr id="160" name="Graphic 159">
            <a:extLst>
              <a:ext uri="{FF2B5EF4-FFF2-40B4-BE49-F238E27FC236}">
                <a16:creationId xmlns:a16="http://schemas.microsoft.com/office/drawing/2014/main" id="{1F0CF378-F641-78D4-45D0-106C1B776703}"/>
              </a:ext>
            </a:extLst>
          </p:cNvPr>
          <p:cNvPicPr>
            <a:picLocks noChangeAspect="1"/>
          </p:cNvPicPr>
          <p:nvPr/>
        </p:nvPicPr>
        <p:blipFill>
          <a:blip r:embed="rId314">
            <a:extLst>
              <a:ext uri="{96DAC541-7B7A-43D3-8B79-37D633B846F1}">
                <asvg:svgBlip xmlns:asvg="http://schemas.microsoft.com/office/drawing/2016/SVG/main" r:embed="rId315"/>
              </a:ext>
            </a:extLst>
          </a:blip>
          <a:stretch>
            <a:fillRect/>
          </a:stretch>
        </p:blipFill>
        <p:spPr>
          <a:xfrm>
            <a:off x="8055996" y="5512872"/>
            <a:ext cx="216000" cy="216000"/>
          </a:xfrm>
          <a:prstGeom prst="rect">
            <a:avLst/>
          </a:prstGeom>
        </p:spPr>
      </p:pic>
      <p:pic>
        <p:nvPicPr>
          <p:cNvPr id="161" name="Graphic 160">
            <a:extLst>
              <a:ext uri="{FF2B5EF4-FFF2-40B4-BE49-F238E27FC236}">
                <a16:creationId xmlns:a16="http://schemas.microsoft.com/office/drawing/2014/main" id="{E9327FD6-22D0-F598-9389-22F735B13E67}"/>
              </a:ext>
            </a:extLst>
          </p:cNvPr>
          <p:cNvPicPr>
            <a:picLocks noChangeAspect="1"/>
          </p:cNvPicPr>
          <p:nvPr/>
        </p:nvPicPr>
        <p:blipFill>
          <a:blip r:embed="rId316">
            <a:extLst>
              <a:ext uri="{96DAC541-7B7A-43D3-8B79-37D633B846F1}">
                <asvg:svgBlip xmlns:asvg="http://schemas.microsoft.com/office/drawing/2016/SVG/main" r:embed="rId317"/>
              </a:ext>
            </a:extLst>
          </a:blip>
          <a:stretch>
            <a:fillRect/>
          </a:stretch>
        </p:blipFill>
        <p:spPr>
          <a:xfrm>
            <a:off x="8299290" y="5512872"/>
            <a:ext cx="216000" cy="216000"/>
          </a:xfrm>
          <a:prstGeom prst="rect">
            <a:avLst/>
          </a:prstGeom>
        </p:spPr>
      </p:pic>
      <p:pic>
        <p:nvPicPr>
          <p:cNvPr id="162" name="Graphic 161">
            <a:extLst>
              <a:ext uri="{FF2B5EF4-FFF2-40B4-BE49-F238E27FC236}">
                <a16:creationId xmlns:a16="http://schemas.microsoft.com/office/drawing/2014/main" id="{CE045CA9-39E2-E945-ACBF-BA732893D3E7}"/>
              </a:ext>
            </a:extLst>
          </p:cNvPr>
          <p:cNvPicPr>
            <a:picLocks noChangeAspect="1"/>
          </p:cNvPicPr>
          <p:nvPr/>
        </p:nvPicPr>
        <p:blipFill>
          <a:blip r:embed="rId318">
            <a:extLst>
              <a:ext uri="{96DAC541-7B7A-43D3-8B79-37D633B846F1}">
                <asvg:svgBlip xmlns:asvg="http://schemas.microsoft.com/office/drawing/2016/SVG/main" r:embed="rId319"/>
              </a:ext>
            </a:extLst>
          </a:blip>
          <a:stretch>
            <a:fillRect/>
          </a:stretch>
        </p:blipFill>
        <p:spPr>
          <a:xfrm>
            <a:off x="8542584" y="5512872"/>
            <a:ext cx="216000" cy="216000"/>
          </a:xfrm>
          <a:prstGeom prst="rect">
            <a:avLst/>
          </a:prstGeom>
        </p:spPr>
      </p:pic>
      <p:pic>
        <p:nvPicPr>
          <p:cNvPr id="163" name="Graphic 162">
            <a:extLst>
              <a:ext uri="{FF2B5EF4-FFF2-40B4-BE49-F238E27FC236}">
                <a16:creationId xmlns:a16="http://schemas.microsoft.com/office/drawing/2014/main" id="{45AF6DAC-43E6-D2AB-C7FB-B4AA53E57772}"/>
              </a:ext>
            </a:extLst>
          </p:cNvPr>
          <p:cNvPicPr>
            <a:picLocks noChangeAspect="1"/>
          </p:cNvPicPr>
          <p:nvPr/>
        </p:nvPicPr>
        <p:blipFill>
          <a:blip r:embed="rId320">
            <a:extLst>
              <a:ext uri="{96DAC541-7B7A-43D3-8B79-37D633B846F1}">
                <asvg:svgBlip xmlns:asvg="http://schemas.microsoft.com/office/drawing/2016/SVG/main" r:embed="rId321"/>
              </a:ext>
            </a:extLst>
          </a:blip>
          <a:stretch>
            <a:fillRect/>
          </a:stretch>
        </p:blipFill>
        <p:spPr>
          <a:xfrm>
            <a:off x="8785878" y="5512872"/>
            <a:ext cx="216000" cy="216000"/>
          </a:xfrm>
          <a:prstGeom prst="rect">
            <a:avLst/>
          </a:prstGeom>
        </p:spPr>
      </p:pic>
      <p:pic>
        <p:nvPicPr>
          <p:cNvPr id="164" name="Graphic 163">
            <a:extLst>
              <a:ext uri="{FF2B5EF4-FFF2-40B4-BE49-F238E27FC236}">
                <a16:creationId xmlns:a16="http://schemas.microsoft.com/office/drawing/2014/main" id="{7168A462-8950-84BC-78F3-6C89410C0AE1}"/>
              </a:ext>
            </a:extLst>
          </p:cNvPr>
          <p:cNvPicPr>
            <a:picLocks noChangeAspect="1"/>
          </p:cNvPicPr>
          <p:nvPr/>
        </p:nvPicPr>
        <p:blipFill>
          <a:blip r:embed="rId322">
            <a:extLst>
              <a:ext uri="{96DAC541-7B7A-43D3-8B79-37D633B846F1}">
                <asvg:svgBlip xmlns:asvg="http://schemas.microsoft.com/office/drawing/2016/SVG/main" r:embed="rId323"/>
              </a:ext>
            </a:extLst>
          </a:blip>
          <a:stretch>
            <a:fillRect/>
          </a:stretch>
        </p:blipFill>
        <p:spPr>
          <a:xfrm>
            <a:off x="9029172" y="5512872"/>
            <a:ext cx="216000" cy="216000"/>
          </a:xfrm>
          <a:prstGeom prst="rect">
            <a:avLst/>
          </a:prstGeom>
        </p:spPr>
      </p:pic>
      <p:pic>
        <p:nvPicPr>
          <p:cNvPr id="165" name="Graphic 164">
            <a:extLst>
              <a:ext uri="{FF2B5EF4-FFF2-40B4-BE49-F238E27FC236}">
                <a16:creationId xmlns:a16="http://schemas.microsoft.com/office/drawing/2014/main" id="{05B638FA-F9F5-F981-2ADD-7876D827B35A}"/>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9272466" y="5512872"/>
            <a:ext cx="216000" cy="216000"/>
          </a:xfrm>
          <a:prstGeom prst="rect">
            <a:avLst/>
          </a:prstGeom>
        </p:spPr>
      </p:pic>
      <p:pic>
        <p:nvPicPr>
          <p:cNvPr id="166" name="Graphic 165">
            <a:extLst>
              <a:ext uri="{FF2B5EF4-FFF2-40B4-BE49-F238E27FC236}">
                <a16:creationId xmlns:a16="http://schemas.microsoft.com/office/drawing/2014/main" id="{C2564F15-5527-655B-F86C-C0D5F4371A83}"/>
              </a:ext>
            </a:extLst>
          </p:cNvPr>
          <p:cNvPicPr>
            <a:picLocks noChangeAspect="1"/>
          </p:cNvPicPr>
          <p:nvPr/>
        </p:nvPicPr>
        <p:blipFill>
          <a:blip r:embed="rId324">
            <a:extLst>
              <a:ext uri="{96DAC541-7B7A-43D3-8B79-37D633B846F1}">
                <asvg:svgBlip xmlns:asvg="http://schemas.microsoft.com/office/drawing/2016/SVG/main" r:embed="rId325"/>
              </a:ext>
            </a:extLst>
          </a:blip>
          <a:stretch>
            <a:fillRect/>
          </a:stretch>
        </p:blipFill>
        <p:spPr>
          <a:xfrm>
            <a:off x="9515760" y="5512872"/>
            <a:ext cx="216000" cy="216000"/>
          </a:xfrm>
          <a:prstGeom prst="rect">
            <a:avLst/>
          </a:prstGeom>
        </p:spPr>
      </p:pic>
      <p:pic>
        <p:nvPicPr>
          <p:cNvPr id="167" name="Graphic 166">
            <a:extLst>
              <a:ext uri="{FF2B5EF4-FFF2-40B4-BE49-F238E27FC236}">
                <a16:creationId xmlns:a16="http://schemas.microsoft.com/office/drawing/2014/main" id="{15DE601D-B69C-99F1-319C-8456060E9F0B}"/>
              </a:ext>
            </a:extLst>
          </p:cNvPr>
          <p:cNvPicPr>
            <a:picLocks noChangeAspect="1"/>
          </p:cNvPicPr>
          <p:nvPr/>
        </p:nvPicPr>
        <p:blipFill>
          <a:blip r:embed="rId326">
            <a:extLst>
              <a:ext uri="{96DAC541-7B7A-43D3-8B79-37D633B846F1}">
                <asvg:svgBlip xmlns:asvg="http://schemas.microsoft.com/office/drawing/2016/SVG/main" r:embed="rId327"/>
              </a:ext>
            </a:extLst>
          </a:blip>
          <a:stretch>
            <a:fillRect/>
          </a:stretch>
        </p:blipFill>
        <p:spPr>
          <a:xfrm>
            <a:off x="9759054" y="5512872"/>
            <a:ext cx="216000" cy="216000"/>
          </a:xfrm>
          <a:prstGeom prst="rect">
            <a:avLst/>
          </a:prstGeom>
        </p:spPr>
      </p:pic>
      <p:pic>
        <p:nvPicPr>
          <p:cNvPr id="168" name="Graphic 167">
            <a:extLst>
              <a:ext uri="{FF2B5EF4-FFF2-40B4-BE49-F238E27FC236}">
                <a16:creationId xmlns:a16="http://schemas.microsoft.com/office/drawing/2014/main" id="{3CA83AFE-1F08-F67B-0865-CBCEBBEF6AAB}"/>
              </a:ext>
            </a:extLst>
          </p:cNvPr>
          <p:cNvPicPr>
            <a:picLocks noChangeAspect="1"/>
          </p:cNvPicPr>
          <p:nvPr/>
        </p:nvPicPr>
        <p:blipFill>
          <a:blip r:embed="rId328">
            <a:extLst>
              <a:ext uri="{96DAC541-7B7A-43D3-8B79-37D633B846F1}">
                <asvg:svgBlip xmlns:asvg="http://schemas.microsoft.com/office/drawing/2016/SVG/main" r:embed="rId329"/>
              </a:ext>
            </a:extLst>
          </a:blip>
          <a:stretch>
            <a:fillRect/>
          </a:stretch>
        </p:blipFill>
        <p:spPr>
          <a:xfrm>
            <a:off x="10002348" y="5512872"/>
            <a:ext cx="216000" cy="216000"/>
          </a:xfrm>
          <a:prstGeom prst="rect">
            <a:avLst/>
          </a:prstGeom>
        </p:spPr>
      </p:pic>
      <p:pic>
        <p:nvPicPr>
          <p:cNvPr id="169" name="Graphic 168">
            <a:extLst>
              <a:ext uri="{FF2B5EF4-FFF2-40B4-BE49-F238E27FC236}">
                <a16:creationId xmlns:a16="http://schemas.microsoft.com/office/drawing/2014/main" id="{EE07C09F-0A14-5375-A3FD-A3762393944A}"/>
              </a:ext>
            </a:extLst>
          </p:cNvPr>
          <p:cNvPicPr>
            <a:picLocks noChangeAspect="1"/>
          </p:cNvPicPr>
          <p:nvPr/>
        </p:nvPicPr>
        <p:blipFill>
          <a:blip r:embed="rId330">
            <a:extLst>
              <a:ext uri="{96DAC541-7B7A-43D3-8B79-37D633B846F1}">
                <asvg:svgBlip xmlns:asvg="http://schemas.microsoft.com/office/drawing/2016/SVG/main" r:embed="rId331"/>
              </a:ext>
            </a:extLst>
          </a:blip>
          <a:stretch>
            <a:fillRect/>
          </a:stretch>
        </p:blipFill>
        <p:spPr>
          <a:xfrm>
            <a:off x="10245642" y="5512872"/>
            <a:ext cx="216000" cy="216000"/>
          </a:xfrm>
          <a:prstGeom prst="rect">
            <a:avLst/>
          </a:prstGeom>
        </p:spPr>
      </p:pic>
      <p:pic>
        <p:nvPicPr>
          <p:cNvPr id="170" name="Graphic 169">
            <a:extLst>
              <a:ext uri="{FF2B5EF4-FFF2-40B4-BE49-F238E27FC236}">
                <a16:creationId xmlns:a16="http://schemas.microsoft.com/office/drawing/2014/main" id="{BD4DFD27-9864-8CB5-90D1-AE2AEC392201}"/>
              </a:ext>
            </a:extLst>
          </p:cNvPr>
          <p:cNvPicPr>
            <a:picLocks noChangeAspect="1"/>
          </p:cNvPicPr>
          <p:nvPr/>
        </p:nvPicPr>
        <p:blipFill>
          <a:blip r:embed="rId332">
            <a:extLst>
              <a:ext uri="{96DAC541-7B7A-43D3-8B79-37D633B846F1}">
                <asvg:svgBlip xmlns:asvg="http://schemas.microsoft.com/office/drawing/2016/SVG/main" r:embed="rId333"/>
              </a:ext>
            </a:extLst>
          </a:blip>
          <a:stretch>
            <a:fillRect/>
          </a:stretch>
        </p:blipFill>
        <p:spPr>
          <a:xfrm>
            <a:off x="10488936" y="5512872"/>
            <a:ext cx="216000" cy="216000"/>
          </a:xfrm>
          <a:prstGeom prst="rect">
            <a:avLst/>
          </a:prstGeom>
        </p:spPr>
      </p:pic>
      <p:pic>
        <p:nvPicPr>
          <p:cNvPr id="171" name="Graphic 170">
            <a:extLst>
              <a:ext uri="{FF2B5EF4-FFF2-40B4-BE49-F238E27FC236}">
                <a16:creationId xmlns:a16="http://schemas.microsoft.com/office/drawing/2014/main" id="{AD53D0B3-60A3-5AB3-CA79-6D1410998B3D}"/>
              </a:ext>
            </a:extLst>
          </p:cNvPr>
          <p:cNvPicPr>
            <a:picLocks noChangeAspect="1"/>
          </p:cNvPicPr>
          <p:nvPr/>
        </p:nvPicPr>
        <p:blipFill>
          <a:blip r:embed="rId334">
            <a:extLst>
              <a:ext uri="{96DAC541-7B7A-43D3-8B79-37D633B846F1}">
                <asvg:svgBlip xmlns:asvg="http://schemas.microsoft.com/office/drawing/2016/SVG/main" r:embed="rId335"/>
              </a:ext>
            </a:extLst>
          </a:blip>
          <a:stretch>
            <a:fillRect/>
          </a:stretch>
        </p:blipFill>
        <p:spPr>
          <a:xfrm>
            <a:off x="10732230" y="5512872"/>
            <a:ext cx="216000" cy="216000"/>
          </a:xfrm>
          <a:prstGeom prst="rect">
            <a:avLst/>
          </a:prstGeom>
        </p:spPr>
      </p:pic>
      <p:pic>
        <p:nvPicPr>
          <p:cNvPr id="172" name="Graphic 171">
            <a:extLst>
              <a:ext uri="{FF2B5EF4-FFF2-40B4-BE49-F238E27FC236}">
                <a16:creationId xmlns:a16="http://schemas.microsoft.com/office/drawing/2014/main" id="{B8F64BAF-86F0-6F84-2EF4-ECF16D3BC528}"/>
              </a:ext>
            </a:extLst>
          </p:cNvPr>
          <p:cNvPicPr>
            <a:picLocks noChangeAspect="1"/>
          </p:cNvPicPr>
          <p:nvPr/>
        </p:nvPicPr>
        <p:blipFill>
          <a:blip r:embed="rId336">
            <a:extLst>
              <a:ext uri="{96DAC541-7B7A-43D3-8B79-37D633B846F1}">
                <asvg:svgBlip xmlns:asvg="http://schemas.microsoft.com/office/drawing/2016/SVG/main" r:embed="rId337"/>
              </a:ext>
            </a:extLst>
          </a:blip>
          <a:stretch>
            <a:fillRect/>
          </a:stretch>
        </p:blipFill>
        <p:spPr>
          <a:xfrm>
            <a:off x="10975524" y="5512872"/>
            <a:ext cx="216000" cy="216000"/>
          </a:xfrm>
          <a:prstGeom prst="rect">
            <a:avLst/>
          </a:prstGeom>
        </p:spPr>
      </p:pic>
      <p:pic>
        <p:nvPicPr>
          <p:cNvPr id="173" name="Graphic 172">
            <a:extLst>
              <a:ext uri="{FF2B5EF4-FFF2-40B4-BE49-F238E27FC236}">
                <a16:creationId xmlns:a16="http://schemas.microsoft.com/office/drawing/2014/main" id="{E403CA15-F181-EA5F-44F6-C44CD4741551}"/>
              </a:ext>
            </a:extLst>
          </p:cNvPr>
          <p:cNvPicPr>
            <a:picLocks noChangeAspect="1"/>
          </p:cNvPicPr>
          <p:nvPr/>
        </p:nvPicPr>
        <p:blipFill>
          <a:blip r:embed="rId338">
            <a:extLst>
              <a:ext uri="{96DAC541-7B7A-43D3-8B79-37D633B846F1}">
                <asvg:svgBlip xmlns:asvg="http://schemas.microsoft.com/office/drawing/2016/SVG/main" r:embed="rId339"/>
              </a:ext>
            </a:extLst>
          </a:blip>
          <a:stretch>
            <a:fillRect/>
          </a:stretch>
        </p:blipFill>
        <p:spPr>
          <a:xfrm>
            <a:off x="11218818" y="5512872"/>
            <a:ext cx="216000" cy="216000"/>
          </a:xfrm>
          <a:prstGeom prst="rect">
            <a:avLst/>
          </a:prstGeom>
        </p:spPr>
      </p:pic>
      <p:pic>
        <p:nvPicPr>
          <p:cNvPr id="174" name="Graphic 173">
            <a:extLst>
              <a:ext uri="{FF2B5EF4-FFF2-40B4-BE49-F238E27FC236}">
                <a16:creationId xmlns:a16="http://schemas.microsoft.com/office/drawing/2014/main" id="{E3C683CC-EA83-4594-4FE8-0A7FFDFEDF46}"/>
              </a:ext>
            </a:extLst>
          </p:cNvPr>
          <p:cNvPicPr>
            <a:picLocks noChangeAspect="1"/>
          </p:cNvPicPr>
          <p:nvPr/>
        </p:nvPicPr>
        <p:blipFill>
          <a:blip r:embed="rId340">
            <a:extLst>
              <a:ext uri="{96DAC541-7B7A-43D3-8B79-37D633B846F1}">
                <asvg:svgBlip xmlns:asvg="http://schemas.microsoft.com/office/drawing/2016/SVG/main" r:embed="rId341"/>
              </a:ext>
            </a:extLst>
          </a:blip>
          <a:stretch>
            <a:fillRect/>
          </a:stretch>
        </p:blipFill>
        <p:spPr>
          <a:xfrm>
            <a:off x="11462112" y="5512872"/>
            <a:ext cx="216000" cy="216000"/>
          </a:xfrm>
          <a:prstGeom prst="rect">
            <a:avLst/>
          </a:prstGeom>
        </p:spPr>
      </p:pic>
      <p:sp>
        <p:nvSpPr>
          <p:cNvPr id="175" name="TextBox 174">
            <a:extLst>
              <a:ext uri="{FF2B5EF4-FFF2-40B4-BE49-F238E27FC236}">
                <a16:creationId xmlns:a16="http://schemas.microsoft.com/office/drawing/2014/main" id="{82C3729F-DCAE-6D78-8E2C-1876C606434E}"/>
              </a:ext>
            </a:extLst>
          </p:cNvPr>
          <p:cNvSpPr txBox="1"/>
          <p:nvPr/>
        </p:nvSpPr>
        <p:spPr>
          <a:xfrm>
            <a:off x="6283" y="4762920"/>
            <a:ext cx="1839433" cy="307777"/>
          </a:xfrm>
          <a:prstGeom prst="rect">
            <a:avLst/>
          </a:prstGeom>
          <a:noFill/>
        </p:spPr>
        <p:txBody>
          <a:bodyPr wrap="square" rtlCol="0">
            <a:spAutoFit/>
          </a:bodyPr>
          <a:lstStyle/>
          <a:p>
            <a:r>
              <a:rPr lang="en-GB" sz="1400"/>
              <a:t>Other</a:t>
            </a:r>
          </a:p>
        </p:txBody>
      </p:sp>
      <p:pic>
        <p:nvPicPr>
          <p:cNvPr id="176" name="Graphic 175">
            <a:extLst>
              <a:ext uri="{FF2B5EF4-FFF2-40B4-BE49-F238E27FC236}">
                <a16:creationId xmlns:a16="http://schemas.microsoft.com/office/drawing/2014/main" id="{E1FC50D6-C9E5-15DC-2B8D-8993EA0E851F}"/>
              </a:ext>
            </a:extLst>
          </p:cNvPr>
          <p:cNvPicPr>
            <a:picLocks noChangeAspect="1"/>
          </p:cNvPicPr>
          <p:nvPr/>
        </p:nvPicPr>
        <p:blipFill>
          <a:blip r:embed="rId342">
            <a:extLst>
              <a:ext uri="{96DAC541-7B7A-43D3-8B79-37D633B846F1}">
                <asvg:svgBlip xmlns:asvg="http://schemas.microsoft.com/office/drawing/2016/SVG/main" r:embed="rId343"/>
              </a:ext>
            </a:extLst>
          </a:blip>
          <a:stretch>
            <a:fillRect/>
          </a:stretch>
        </p:blipFill>
        <p:spPr>
          <a:xfrm>
            <a:off x="191930" y="2628998"/>
            <a:ext cx="252000" cy="252000"/>
          </a:xfrm>
          <a:prstGeom prst="rect">
            <a:avLst/>
          </a:prstGeom>
        </p:spPr>
      </p:pic>
      <p:pic>
        <p:nvPicPr>
          <p:cNvPr id="177" name="Graphic 176">
            <a:extLst>
              <a:ext uri="{FF2B5EF4-FFF2-40B4-BE49-F238E27FC236}">
                <a16:creationId xmlns:a16="http://schemas.microsoft.com/office/drawing/2014/main" id="{FA843DC1-8B8A-40B7-48C2-0D040310BDE0}"/>
              </a:ext>
            </a:extLst>
          </p:cNvPr>
          <p:cNvPicPr>
            <a:picLocks noChangeAspect="1"/>
          </p:cNvPicPr>
          <p:nvPr/>
        </p:nvPicPr>
        <p:blipFill>
          <a:blip r:embed="rId344">
            <a:extLst>
              <a:ext uri="{96DAC541-7B7A-43D3-8B79-37D633B846F1}">
                <asvg:svgBlip xmlns:asvg="http://schemas.microsoft.com/office/drawing/2016/SVG/main" r:embed="rId345"/>
              </a:ext>
            </a:extLst>
          </a:blip>
          <a:stretch>
            <a:fillRect/>
          </a:stretch>
        </p:blipFill>
        <p:spPr>
          <a:xfrm>
            <a:off x="846877" y="2628998"/>
            <a:ext cx="252000" cy="252000"/>
          </a:xfrm>
          <a:prstGeom prst="rect">
            <a:avLst/>
          </a:prstGeom>
        </p:spPr>
      </p:pic>
      <p:pic>
        <p:nvPicPr>
          <p:cNvPr id="178" name="Graphic 177">
            <a:extLst>
              <a:ext uri="{FF2B5EF4-FFF2-40B4-BE49-F238E27FC236}">
                <a16:creationId xmlns:a16="http://schemas.microsoft.com/office/drawing/2014/main" id="{8741B568-BD56-E675-5BB6-6B186225A1D6}"/>
              </a:ext>
            </a:extLst>
          </p:cNvPr>
          <p:cNvPicPr>
            <a:picLocks noChangeAspect="1"/>
          </p:cNvPicPr>
          <p:nvPr/>
        </p:nvPicPr>
        <p:blipFill>
          <a:blip r:embed="rId346">
            <a:extLst>
              <a:ext uri="{96DAC541-7B7A-43D3-8B79-37D633B846F1}">
                <asvg:svgBlip xmlns:asvg="http://schemas.microsoft.com/office/drawing/2016/SVG/main" r:embed="rId347"/>
              </a:ext>
            </a:extLst>
          </a:blip>
          <a:stretch>
            <a:fillRect/>
          </a:stretch>
        </p:blipFill>
        <p:spPr>
          <a:xfrm>
            <a:off x="1501824" y="2628998"/>
            <a:ext cx="252000" cy="252000"/>
          </a:xfrm>
          <a:prstGeom prst="rect">
            <a:avLst/>
          </a:prstGeom>
        </p:spPr>
      </p:pic>
      <p:pic>
        <p:nvPicPr>
          <p:cNvPr id="179" name="Graphic 178">
            <a:extLst>
              <a:ext uri="{FF2B5EF4-FFF2-40B4-BE49-F238E27FC236}">
                <a16:creationId xmlns:a16="http://schemas.microsoft.com/office/drawing/2014/main" id="{17F6E00E-D99B-E4C0-0E12-DE24A0328E47}"/>
              </a:ext>
            </a:extLst>
          </p:cNvPr>
          <p:cNvPicPr>
            <a:picLocks noChangeAspect="1"/>
          </p:cNvPicPr>
          <p:nvPr/>
        </p:nvPicPr>
        <p:blipFill>
          <a:blip r:embed="rId348">
            <a:extLst>
              <a:ext uri="{96DAC541-7B7A-43D3-8B79-37D633B846F1}">
                <asvg:svgBlip xmlns:asvg="http://schemas.microsoft.com/office/drawing/2016/SVG/main" r:embed="rId349"/>
              </a:ext>
            </a:extLst>
          </a:blip>
          <a:stretch>
            <a:fillRect/>
          </a:stretch>
        </p:blipFill>
        <p:spPr>
          <a:xfrm>
            <a:off x="2156771" y="2628998"/>
            <a:ext cx="252000" cy="252000"/>
          </a:xfrm>
          <a:prstGeom prst="rect">
            <a:avLst/>
          </a:prstGeom>
        </p:spPr>
      </p:pic>
      <p:pic>
        <p:nvPicPr>
          <p:cNvPr id="180" name="Graphic 179">
            <a:extLst>
              <a:ext uri="{FF2B5EF4-FFF2-40B4-BE49-F238E27FC236}">
                <a16:creationId xmlns:a16="http://schemas.microsoft.com/office/drawing/2014/main" id="{02D34AEB-0EF1-A4CB-26C6-B254B00C9D97}"/>
              </a:ext>
            </a:extLst>
          </p:cNvPr>
          <p:cNvPicPr>
            <a:picLocks noChangeAspect="1"/>
          </p:cNvPicPr>
          <p:nvPr/>
        </p:nvPicPr>
        <p:blipFill>
          <a:blip r:embed="rId350">
            <a:extLst>
              <a:ext uri="{96DAC541-7B7A-43D3-8B79-37D633B846F1}">
                <asvg:svgBlip xmlns:asvg="http://schemas.microsoft.com/office/drawing/2016/SVG/main" r:embed="rId351"/>
              </a:ext>
            </a:extLst>
          </a:blip>
          <a:stretch>
            <a:fillRect/>
          </a:stretch>
        </p:blipFill>
        <p:spPr>
          <a:xfrm>
            <a:off x="2811718" y="2628998"/>
            <a:ext cx="252000" cy="252000"/>
          </a:xfrm>
          <a:prstGeom prst="rect">
            <a:avLst/>
          </a:prstGeom>
        </p:spPr>
      </p:pic>
      <p:pic>
        <p:nvPicPr>
          <p:cNvPr id="181" name="Graphic 180">
            <a:extLst>
              <a:ext uri="{FF2B5EF4-FFF2-40B4-BE49-F238E27FC236}">
                <a16:creationId xmlns:a16="http://schemas.microsoft.com/office/drawing/2014/main" id="{2C353CBB-291F-71F1-FC3D-1F1C6CFDD36C}"/>
              </a:ext>
            </a:extLst>
          </p:cNvPr>
          <p:cNvPicPr>
            <a:picLocks noChangeAspect="1"/>
          </p:cNvPicPr>
          <p:nvPr/>
        </p:nvPicPr>
        <p:blipFill>
          <a:blip r:embed="rId352">
            <a:extLst>
              <a:ext uri="{96DAC541-7B7A-43D3-8B79-37D633B846F1}">
                <asvg:svgBlip xmlns:asvg="http://schemas.microsoft.com/office/drawing/2016/SVG/main" r:embed="rId353"/>
              </a:ext>
            </a:extLst>
          </a:blip>
          <a:stretch>
            <a:fillRect/>
          </a:stretch>
        </p:blipFill>
        <p:spPr>
          <a:xfrm>
            <a:off x="3466665" y="2628998"/>
            <a:ext cx="252000" cy="252000"/>
          </a:xfrm>
          <a:prstGeom prst="rect">
            <a:avLst/>
          </a:prstGeom>
        </p:spPr>
      </p:pic>
      <p:pic>
        <p:nvPicPr>
          <p:cNvPr id="182" name="Graphic 181">
            <a:extLst>
              <a:ext uri="{FF2B5EF4-FFF2-40B4-BE49-F238E27FC236}">
                <a16:creationId xmlns:a16="http://schemas.microsoft.com/office/drawing/2014/main" id="{9DC16021-2E50-5727-3A24-565BE8F3FA97}"/>
              </a:ext>
            </a:extLst>
          </p:cNvPr>
          <p:cNvPicPr>
            <a:picLocks noChangeAspect="1"/>
          </p:cNvPicPr>
          <p:nvPr/>
        </p:nvPicPr>
        <p:blipFill>
          <a:blip r:embed="rId354">
            <a:extLst>
              <a:ext uri="{96DAC541-7B7A-43D3-8B79-37D633B846F1}">
                <asvg:svgBlip xmlns:asvg="http://schemas.microsoft.com/office/drawing/2016/SVG/main" r:embed="rId355"/>
              </a:ext>
            </a:extLst>
          </a:blip>
          <a:stretch>
            <a:fillRect/>
          </a:stretch>
        </p:blipFill>
        <p:spPr>
          <a:xfrm>
            <a:off x="4121612" y="2628998"/>
            <a:ext cx="252000" cy="252000"/>
          </a:xfrm>
          <a:prstGeom prst="rect">
            <a:avLst/>
          </a:prstGeom>
        </p:spPr>
      </p:pic>
      <p:pic>
        <p:nvPicPr>
          <p:cNvPr id="183" name="Graphic 182">
            <a:extLst>
              <a:ext uri="{FF2B5EF4-FFF2-40B4-BE49-F238E27FC236}">
                <a16:creationId xmlns:a16="http://schemas.microsoft.com/office/drawing/2014/main" id="{874772F3-9CE0-5051-B036-2A1C3E4D56E3}"/>
              </a:ext>
            </a:extLst>
          </p:cNvPr>
          <p:cNvPicPr>
            <a:picLocks noChangeAspect="1"/>
          </p:cNvPicPr>
          <p:nvPr/>
        </p:nvPicPr>
        <p:blipFill>
          <a:blip r:embed="rId356">
            <a:extLst>
              <a:ext uri="{96DAC541-7B7A-43D3-8B79-37D633B846F1}">
                <asvg:svgBlip xmlns:asvg="http://schemas.microsoft.com/office/drawing/2016/SVG/main" r:embed="rId357"/>
              </a:ext>
            </a:extLst>
          </a:blip>
          <a:stretch>
            <a:fillRect/>
          </a:stretch>
        </p:blipFill>
        <p:spPr>
          <a:xfrm>
            <a:off x="4776559" y="2628998"/>
            <a:ext cx="252000" cy="252000"/>
          </a:xfrm>
          <a:prstGeom prst="rect">
            <a:avLst/>
          </a:prstGeom>
        </p:spPr>
      </p:pic>
      <p:pic>
        <p:nvPicPr>
          <p:cNvPr id="184" name="Graphic 183">
            <a:extLst>
              <a:ext uri="{FF2B5EF4-FFF2-40B4-BE49-F238E27FC236}">
                <a16:creationId xmlns:a16="http://schemas.microsoft.com/office/drawing/2014/main" id="{A3A56FA5-B869-FB12-3C3E-6DEBB604C1EC}"/>
              </a:ext>
            </a:extLst>
          </p:cNvPr>
          <p:cNvPicPr>
            <a:picLocks noChangeAspect="1"/>
          </p:cNvPicPr>
          <p:nvPr/>
        </p:nvPicPr>
        <p:blipFill>
          <a:blip r:embed="rId358">
            <a:extLst>
              <a:ext uri="{96DAC541-7B7A-43D3-8B79-37D633B846F1}">
                <asvg:svgBlip xmlns:asvg="http://schemas.microsoft.com/office/drawing/2016/SVG/main" r:embed="rId359"/>
              </a:ext>
            </a:extLst>
          </a:blip>
          <a:stretch>
            <a:fillRect/>
          </a:stretch>
        </p:blipFill>
        <p:spPr>
          <a:xfrm>
            <a:off x="5431506" y="2628998"/>
            <a:ext cx="252000" cy="252000"/>
          </a:xfrm>
          <a:prstGeom prst="rect">
            <a:avLst/>
          </a:prstGeom>
        </p:spPr>
      </p:pic>
      <p:pic>
        <p:nvPicPr>
          <p:cNvPr id="185" name="Graphic 184">
            <a:extLst>
              <a:ext uri="{FF2B5EF4-FFF2-40B4-BE49-F238E27FC236}">
                <a16:creationId xmlns:a16="http://schemas.microsoft.com/office/drawing/2014/main" id="{B83B5CBA-FF85-67FA-C7C3-63C9F475D45C}"/>
              </a:ext>
            </a:extLst>
          </p:cNvPr>
          <p:cNvPicPr>
            <a:picLocks noChangeAspect="1"/>
          </p:cNvPicPr>
          <p:nvPr/>
        </p:nvPicPr>
        <p:blipFill>
          <a:blip r:embed="rId360">
            <a:extLst>
              <a:ext uri="{96DAC541-7B7A-43D3-8B79-37D633B846F1}">
                <asvg:svgBlip xmlns:asvg="http://schemas.microsoft.com/office/drawing/2016/SVG/main" r:embed="rId361"/>
              </a:ext>
            </a:extLst>
          </a:blip>
          <a:stretch>
            <a:fillRect/>
          </a:stretch>
        </p:blipFill>
        <p:spPr>
          <a:xfrm>
            <a:off x="6086453" y="2628998"/>
            <a:ext cx="252000" cy="252000"/>
          </a:xfrm>
          <a:prstGeom prst="rect">
            <a:avLst/>
          </a:prstGeom>
        </p:spPr>
      </p:pic>
      <p:pic>
        <p:nvPicPr>
          <p:cNvPr id="186" name="Graphic 185">
            <a:extLst>
              <a:ext uri="{FF2B5EF4-FFF2-40B4-BE49-F238E27FC236}">
                <a16:creationId xmlns:a16="http://schemas.microsoft.com/office/drawing/2014/main" id="{587A0BD3-E6D2-FE6E-B85F-40E030ED7E3B}"/>
              </a:ext>
            </a:extLst>
          </p:cNvPr>
          <p:cNvPicPr>
            <a:picLocks noChangeAspect="1"/>
          </p:cNvPicPr>
          <p:nvPr/>
        </p:nvPicPr>
        <p:blipFill>
          <a:blip r:embed="rId362">
            <a:extLst>
              <a:ext uri="{96DAC541-7B7A-43D3-8B79-37D633B846F1}">
                <asvg:svgBlip xmlns:asvg="http://schemas.microsoft.com/office/drawing/2016/SVG/main" r:embed="rId363"/>
              </a:ext>
            </a:extLst>
          </a:blip>
          <a:stretch>
            <a:fillRect/>
          </a:stretch>
        </p:blipFill>
        <p:spPr>
          <a:xfrm>
            <a:off x="6741400" y="2628998"/>
            <a:ext cx="252000" cy="252000"/>
          </a:xfrm>
          <a:prstGeom prst="rect">
            <a:avLst/>
          </a:prstGeom>
        </p:spPr>
      </p:pic>
      <p:pic>
        <p:nvPicPr>
          <p:cNvPr id="187" name="Graphic 186">
            <a:extLst>
              <a:ext uri="{FF2B5EF4-FFF2-40B4-BE49-F238E27FC236}">
                <a16:creationId xmlns:a16="http://schemas.microsoft.com/office/drawing/2014/main" id="{90699AD4-64D4-A585-5D52-AB90BF07024C}"/>
              </a:ext>
            </a:extLst>
          </p:cNvPr>
          <p:cNvPicPr>
            <a:picLocks noChangeAspect="1"/>
          </p:cNvPicPr>
          <p:nvPr/>
        </p:nvPicPr>
        <p:blipFill>
          <a:blip r:embed="rId364">
            <a:extLst>
              <a:ext uri="{96DAC541-7B7A-43D3-8B79-37D633B846F1}">
                <asvg:svgBlip xmlns:asvg="http://schemas.microsoft.com/office/drawing/2016/SVG/main" r:embed="rId365"/>
              </a:ext>
            </a:extLst>
          </a:blip>
          <a:stretch>
            <a:fillRect/>
          </a:stretch>
        </p:blipFill>
        <p:spPr>
          <a:xfrm>
            <a:off x="7396347" y="2628998"/>
            <a:ext cx="252000" cy="252000"/>
          </a:xfrm>
          <a:prstGeom prst="rect">
            <a:avLst/>
          </a:prstGeom>
        </p:spPr>
      </p:pic>
      <p:pic>
        <p:nvPicPr>
          <p:cNvPr id="188" name="Graphic 187">
            <a:extLst>
              <a:ext uri="{FF2B5EF4-FFF2-40B4-BE49-F238E27FC236}">
                <a16:creationId xmlns:a16="http://schemas.microsoft.com/office/drawing/2014/main" id="{F19CB83D-DCF9-BEBD-AB35-B8D5AB7361FA}"/>
              </a:ext>
            </a:extLst>
          </p:cNvPr>
          <p:cNvPicPr>
            <a:picLocks noChangeAspect="1"/>
          </p:cNvPicPr>
          <p:nvPr/>
        </p:nvPicPr>
        <p:blipFill>
          <a:blip r:embed="rId366">
            <a:extLst>
              <a:ext uri="{96DAC541-7B7A-43D3-8B79-37D633B846F1}">
                <asvg:svgBlip xmlns:asvg="http://schemas.microsoft.com/office/drawing/2016/SVG/main" r:embed="rId367"/>
              </a:ext>
            </a:extLst>
          </a:blip>
          <a:stretch>
            <a:fillRect/>
          </a:stretch>
        </p:blipFill>
        <p:spPr>
          <a:xfrm>
            <a:off x="8051294" y="2628998"/>
            <a:ext cx="252000" cy="252000"/>
          </a:xfrm>
          <a:prstGeom prst="rect">
            <a:avLst/>
          </a:prstGeom>
        </p:spPr>
      </p:pic>
      <p:pic>
        <p:nvPicPr>
          <p:cNvPr id="189" name="Graphic 188">
            <a:extLst>
              <a:ext uri="{FF2B5EF4-FFF2-40B4-BE49-F238E27FC236}">
                <a16:creationId xmlns:a16="http://schemas.microsoft.com/office/drawing/2014/main" id="{8457D91E-9DD2-7077-2FD5-AE0E3ED22951}"/>
              </a:ext>
            </a:extLst>
          </p:cNvPr>
          <p:cNvPicPr>
            <a:picLocks noChangeAspect="1"/>
          </p:cNvPicPr>
          <p:nvPr/>
        </p:nvPicPr>
        <p:blipFill>
          <a:blip r:embed="rId368">
            <a:extLst>
              <a:ext uri="{96DAC541-7B7A-43D3-8B79-37D633B846F1}">
                <asvg:svgBlip xmlns:asvg="http://schemas.microsoft.com/office/drawing/2016/SVG/main" r:embed="rId369"/>
              </a:ext>
            </a:extLst>
          </a:blip>
          <a:stretch>
            <a:fillRect/>
          </a:stretch>
        </p:blipFill>
        <p:spPr>
          <a:xfrm>
            <a:off x="8706241" y="2628998"/>
            <a:ext cx="252000" cy="252000"/>
          </a:xfrm>
          <a:prstGeom prst="rect">
            <a:avLst/>
          </a:prstGeom>
        </p:spPr>
      </p:pic>
      <p:pic>
        <p:nvPicPr>
          <p:cNvPr id="190" name="Graphic 189">
            <a:extLst>
              <a:ext uri="{FF2B5EF4-FFF2-40B4-BE49-F238E27FC236}">
                <a16:creationId xmlns:a16="http://schemas.microsoft.com/office/drawing/2014/main" id="{CFFC8BF6-634A-2376-422B-912D71A3B81A}"/>
              </a:ext>
            </a:extLst>
          </p:cNvPr>
          <p:cNvPicPr>
            <a:picLocks noChangeAspect="1"/>
          </p:cNvPicPr>
          <p:nvPr/>
        </p:nvPicPr>
        <p:blipFill>
          <a:blip r:embed="rId370">
            <a:extLst>
              <a:ext uri="{96DAC541-7B7A-43D3-8B79-37D633B846F1}">
                <asvg:svgBlip xmlns:asvg="http://schemas.microsoft.com/office/drawing/2016/SVG/main" r:embed="rId371"/>
              </a:ext>
            </a:extLst>
          </a:blip>
          <a:stretch>
            <a:fillRect/>
          </a:stretch>
        </p:blipFill>
        <p:spPr>
          <a:xfrm>
            <a:off x="9361188" y="2628998"/>
            <a:ext cx="252000" cy="252000"/>
          </a:xfrm>
          <a:prstGeom prst="rect">
            <a:avLst/>
          </a:prstGeom>
        </p:spPr>
      </p:pic>
      <p:pic>
        <p:nvPicPr>
          <p:cNvPr id="191" name="Graphic 190">
            <a:extLst>
              <a:ext uri="{FF2B5EF4-FFF2-40B4-BE49-F238E27FC236}">
                <a16:creationId xmlns:a16="http://schemas.microsoft.com/office/drawing/2014/main" id="{2F7CF6A8-A09D-92B2-20B3-E554513B8115}"/>
              </a:ext>
            </a:extLst>
          </p:cNvPr>
          <p:cNvPicPr>
            <a:picLocks noChangeAspect="1"/>
          </p:cNvPicPr>
          <p:nvPr/>
        </p:nvPicPr>
        <p:blipFill>
          <a:blip r:embed="rId372">
            <a:extLst>
              <a:ext uri="{96DAC541-7B7A-43D3-8B79-37D633B846F1}">
                <asvg:svgBlip xmlns:asvg="http://schemas.microsoft.com/office/drawing/2016/SVG/main" r:embed="rId373"/>
              </a:ext>
            </a:extLst>
          </a:blip>
          <a:stretch>
            <a:fillRect/>
          </a:stretch>
        </p:blipFill>
        <p:spPr>
          <a:xfrm>
            <a:off x="10016135" y="2628998"/>
            <a:ext cx="252000" cy="252000"/>
          </a:xfrm>
          <a:prstGeom prst="rect">
            <a:avLst/>
          </a:prstGeom>
        </p:spPr>
      </p:pic>
      <p:pic>
        <p:nvPicPr>
          <p:cNvPr id="192" name="Graphic 191">
            <a:extLst>
              <a:ext uri="{FF2B5EF4-FFF2-40B4-BE49-F238E27FC236}">
                <a16:creationId xmlns:a16="http://schemas.microsoft.com/office/drawing/2014/main" id="{767486DE-BCB2-464C-2A43-6528FBED5C29}"/>
              </a:ext>
            </a:extLst>
          </p:cNvPr>
          <p:cNvPicPr>
            <a:picLocks noChangeAspect="1"/>
          </p:cNvPicPr>
          <p:nvPr/>
        </p:nvPicPr>
        <p:blipFill>
          <a:blip r:embed="rId374">
            <a:extLst>
              <a:ext uri="{96DAC541-7B7A-43D3-8B79-37D633B846F1}">
                <asvg:svgBlip xmlns:asvg="http://schemas.microsoft.com/office/drawing/2016/SVG/main" r:embed="rId375"/>
              </a:ext>
            </a:extLst>
          </a:blip>
          <a:stretch>
            <a:fillRect/>
          </a:stretch>
        </p:blipFill>
        <p:spPr>
          <a:xfrm>
            <a:off x="10671082" y="2628998"/>
            <a:ext cx="252000" cy="252000"/>
          </a:xfrm>
          <a:prstGeom prst="rect">
            <a:avLst/>
          </a:prstGeom>
        </p:spPr>
      </p:pic>
      <p:pic>
        <p:nvPicPr>
          <p:cNvPr id="193" name="Graphic 192">
            <a:extLst>
              <a:ext uri="{FF2B5EF4-FFF2-40B4-BE49-F238E27FC236}">
                <a16:creationId xmlns:a16="http://schemas.microsoft.com/office/drawing/2014/main" id="{B3584342-06F4-06B5-2377-1187DF640CF3}"/>
              </a:ext>
            </a:extLst>
          </p:cNvPr>
          <p:cNvPicPr>
            <a:picLocks noChangeAspect="1"/>
          </p:cNvPicPr>
          <p:nvPr/>
        </p:nvPicPr>
        <p:blipFill>
          <a:blip r:embed="rId376">
            <a:extLst>
              <a:ext uri="{96DAC541-7B7A-43D3-8B79-37D633B846F1}">
                <asvg:svgBlip xmlns:asvg="http://schemas.microsoft.com/office/drawing/2016/SVG/main" r:embed="rId377"/>
              </a:ext>
            </a:extLst>
          </a:blip>
          <a:stretch>
            <a:fillRect/>
          </a:stretch>
        </p:blipFill>
        <p:spPr>
          <a:xfrm>
            <a:off x="11326029" y="2628998"/>
            <a:ext cx="252000" cy="252000"/>
          </a:xfrm>
          <a:prstGeom prst="rect">
            <a:avLst/>
          </a:prstGeom>
        </p:spPr>
      </p:pic>
      <p:sp>
        <p:nvSpPr>
          <p:cNvPr id="194" name="TextBox 193">
            <a:extLst>
              <a:ext uri="{FF2B5EF4-FFF2-40B4-BE49-F238E27FC236}">
                <a16:creationId xmlns:a16="http://schemas.microsoft.com/office/drawing/2014/main" id="{CCA01101-BBF6-454F-F3C2-0F0B90F431B6}"/>
              </a:ext>
            </a:extLst>
          </p:cNvPr>
          <p:cNvSpPr txBox="1"/>
          <p:nvPr/>
        </p:nvSpPr>
        <p:spPr>
          <a:xfrm>
            <a:off x="18515" y="2261350"/>
            <a:ext cx="1839433" cy="307777"/>
          </a:xfrm>
          <a:prstGeom prst="rect">
            <a:avLst/>
          </a:prstGeom>
          <a:noFill/>
        </p:spPr>
        <p:txBody>
          <a:bodyPr wrap="square" rtlCol="0">
            <a:spAutoFit/>
          </a:bodyPr>
          <a:lstStyle/>
          <a:p>
            <a:r>
              <a:rPr lang="en-GB" sz="1400"/>
              <a:t>Security</a:t>
            </a:r>
          </a:p>
        </p:txBody>
      </p:sp>
      <p:pic>
        <p:nvPicPr>
          <p:cNvPr id="195" name="Graphic 194">
            <a:extLst>
              <a:ext uri="{FF2B5EF4-FFF2-40B4-BE49-F238E27FC236}">
                <a16:creationId xmlns:a16="http://schemas.microsoft.com/office/drawing/2014/main" id="{25827CF9-423E-07CA-B67C-C6ADCCAE0005}"/>
              </a:ext>
            </a:extLst>
          </p:cNvPr>
          <p:cNvPicPr>
            <a:picLocks noChangeAspect="1"/>
          </p:cNvPicPr>
          <p:nvPr/>
        </p:nvPicPr>
        <p:blipFill>
          <a:blip r:embed="rId378">
            <a:extLst>
              <a:ext uri="{96DAC541-7B7A-43D3-8B79-37D633B846F1}">
                <asvg:svgBlip xmlns:asvg="http://schemas.microsoft.com/office/drawing/2016/SVG/main" r:embed="rId379"/>
              </a:ext>
            </a:extLst>
          </a:blip>
          <a:stretch>
            <a:fillRect/>
          </a:stretch>
        </p:blipFill>
        <p:spPr>
          <a:xfrm>
            <a:off x="240053" y="4401529"/>
            <a:ext cx="252000" cy="252000"/>
          </a:xfrm>
          <a:prstGeom prst="rect">
            <a:avLst/>
          </a:prstGeom>
        </p:spPr>
      </p:pic>
      <p:pic>
        <p:nvPicPr>
          <p:cNvPr id="196" name="Graphic 195">
            <a:extLst>
              <a:ext uri="{FF2B5EF4-FFF2-40B4-BE49-F238E27FC236}">
                <a16:creationId xmlns:a16="http://schemas.microsoft.com/office/drawing/2014/main" id="{59F79B42-51CD-966C-E721-C3E9185C4E2A}"/>
              </a:ext>
            </a:extLst>
          </p:cNvPr>
          <p:cNvPicPr>
            <a:picLocks noChangeAspect="1"/>
          </p:cNvPicPr>
          <p:nvPr/>
        </p:nvPicPr>
        <p:blipFill>
          <a:blip r:embed="rId380">
            <a:extLst>
              <a:ext uri="{96DAC541-7B7A-43D3-8B79-37D633B846F1}">
                <asvg:svgBlip xmlns:asvg="http://schemas.microsoft.com/office/drawing/2016/SVG/main" r:embed="rId381"/>
              </a:ext>
            </a:extLst>
          </a:blip>
          <a:stretch>
            <a:fillRect/>
          </a:stretch>
        </p:blipFill>
        <p:spPr>
          <a:xfrm>
            <a:off x="926559" y="4401529"/>
            <a:ext cx="252000" cy="252000"/>
          </a:xfrm>
          <a:prstGeom prst="rect">
            <a:avLst/>
          </a:prstGeom>
        </p:spPr>
      </p:pic>
      <p:pic>
        <p:nvPicPr>
          <p:cNvPr id="197" name="Graphic 196">
            <a:extLst>
              <a:ext uri="{FF2B5EF4-FFF2-40B4-BE49-F238E27FC236}">
                <a16:creationId xmlns:a16="http://schemas.microsoft.com/office/drawing/2014/main" id="{035B067C-99B4-52DD-1EB4-DEE613085C0E}"/>
              </a:ext>
            </a:extLst>
          </p:cNvPr>
          <p:cNvPicPr>
            <a:picLocks noChangeAspect="1"/>
          </p:cNvPicPr>
          <p:nvPr/>
        </p:nvPicPr>
        <p:blipFill>
          <a:blip r:embed="rId382">
            <a:extLst>
              <a:ext uri="{96DAC541-7B7A-43D3-8B79-37D633B846F1}">
                <asvg:svgBlip xmlns:asvg="http://schemas.microsoft.com/office/drawing/2016/SVG/main" r:embed="rId383"/>
              </a:ext>
            </a:extLst>
          </a:blip>
          <a:stretch>
            <a:fillRect/>
          </a:stretch>
        </p:blipFill>
        <p:spPr>
          <a:xfrm>
            <a:off x="1613065" y="4401529"/>
            <a:ext cx="252000" cy="252000"/>
          </a:xfrm>
          <a:prstGeom prst="rect">
            <a:avLst/>
          </a:prstGeom>
        </p:spPr>
      </p:pic>
      <p:pic>
        <p:nvPicPr>
          <p:cNvPr id="198" name="Graphic 197">
            <a:extLst>
              <a:ext uri="{FF2B5EF4-FFF2-40B4-BE49-F238E27FC236}">
                <a16:creationId xmlns:a16="http://schemas.microsoft.com/office/drawing/2014/main" id="{47FFFE84-096B-0B18-9FC1-C65C9B67DC2E}"/>
              </a:ext>
            </a:extLst>
          </p:cNvPr>
          <p:cNvPicPr>
            <a:picLocks noChangeAspect="1"/>
          </p:cNvPicPr>
          <p:nvPr/>
        </p:nvPicPr>
        <p:blipFill>
          <a:blip r:embed="rId384">
            <a:extLst>
              <a:ext uri="{96DAC541-7B7A-43D3-8B79-37D633B846F1}">
                <asvg:svgBlip xmlns:asvg="http://schemas.microsoft.com/office/drawing/2016/SVG/main" r:embed="rId385"/>
              </a:ext>
            </a:extLst>
          </a:blip>
          <a:stretch>
            <a:fillRect/>
          </a:stretch>
        </p:blipFill>
        <p:spPr>
          <a:xfrm>
            <a:off x="2299571" y="4401529"/>
            <a:ext cx="252000" cy="252000"/>
          </a:xfrm>
          <a:prstGeom prst="rect">
            <a:avLst/>
          </a:prstGeom>
        </p:spPr>
      </p:pic>
      <p:pic>
        <p:nvPicPr>
          <p:cNvPr id="199" name="Graphic 198">
            <a:extLst>
              <a:ext uri="{FF2B5EF4-FFF2-40B4-BE49-F238E27FC236}">
                <a16:creationId xmlns:a16="http://schemas.microsoft.com/office/drawing/2014/main" id="{45403CBA-1D56-8134-BB20-4A2B404CBCD6}"/>
              </a:ext>
            </a:extLst>
          </p:cNvPr>
          <p:cNvPicPr>
            <a:picLocks noChangeAspect="1"/>
          </p:cNvPicPr>
          <p:nvPr/>
        </p:nvPicPr>
        <p:blipFill>
          <a:blip r:embed="rId386">
            <a:extLst>
              <a:ext uri="{96DAC541-7B7A-43D3-8B79-37D633B846F1}">
                <asvg:svgBlip xmlns:asvg="http://schemas.microsoft.com/office/drawing/2016/SVG/main" r:embed="rId387"/>
              </a:ext>
            </a:extLst>
          </a:blip>
          <a:stretch>
            <a:fillRect/>
          </a:stretch>
        </p:blipFill>
        <p:spPr>
          <a:xfrm>
            <a:off x="2986077" y="4401529"/>
            <a:ext cx="252000" cy="252000"/>
          </a:xfrm>
          <a:prstGeom prst="rect">
            <a:avLst/>
          </a:prstGeom>
        </p:spPr>
      </p:pic>
      <p:pic>
        <p:nvPicPr>
          <p:cNvPr id="200" name="Graphic 199">
            <a:extLst>
              <a:ext uri="{FF2B5EF4-FFF2-40B4-BE49-F238E27FC236}">
                <a16:creationId xmlns:a16="http://schemas.microsoft.com/office/drawing/2014/main" id="{89C8C264-1AC2-9BFC-97CD-FE932352FF23}"/>
              </a:ext>
            </a:extLst>
          </p:cNvPr>
          <p:cNvPicPr>
            <a:picLocks noChangeAspect="1"/>
          </p:cNvPicPr>
          <p:nvPr/>
        </p:nvPicPr>
        <p:blipFill>
          <a:blip r:embed="rId388">
            <a:extLst>
              <a:ext uri="{96DAC541-7B7A-43D3-8B79-37D633B846F1}">
                <asvg:svgBlip xmlns:asvg="http://schemas.microsoft.com/office/drawing/2016/SVG/main" r:embed="rId389"/>
              </a:ext>
            </a:extLst>
          </a:blip>
          <a:stretch>
            <a:fillRect/>
          </a:stretch>
        </p:blipFill>
        <p:spPr>
          <a:xfrm>
            <a:off x="3672583" y="4401529"/>
            <a:ext cx="252000" cy="252000"/>
          </a:xfrm>
          <a:prstGeom prst="rect">
            <a:avLst/>
          </a:prstGeom>
        </p:spPr>
      </p:pic>
      <p:pic>
        <p:nvPicPr>
          <p:cNvPr id="201" name="Graphic 200">
            <a:extLst>
              <a:ext uri="{FF2B5EF4-FFF2-40B4-BE49-F238E27FC236}">
                <a16:creationId xmlns:a16="http://schemas.microsoft.com/office/drawing/2014/main" id="{256C8B46-12BB-34CA-ACA6-6D191CA8E4AB}"/>
              </a:ext>
            </a:extLst>
          </p:cNvPr>
          <p:cNvPicPr>
            <a:picLocks noChangeAspect="1"/>
          </p:cNvPicPr>
          <p:nvPr/>
        </p:nvPicPr>
        <p:blipFill>
          <a:blip r:embed="rId390">
            <a:extLst>
              <a:ext uri="{96DAC541-7B7A-43D3-8B79-37D633B846F1}">
                <asvg:svgBlip xmlns:asvg="http://schemas.microsoft.com/office/drawing/2016/SVG/main" r:embed="rId391"/>
              </a:ext>
            </a:extLst>
          </a:blip>
          <a:stretch>
            <a:fillRect/>
          </a:stretch>
        </p:blipFill>
        <p:spPr>
          <a:xfrm>
            <a:off x="4359089" y="4401529"/>
            <a:ext cx="252000" cy="252000"/>
          </a:xfrm>
          <a:prstGeom prst="rect">
            <a:avLst/>
          </a:prstGeom>
        </p:spPr>
      </p:pic>
      <p:pic>
        <p:nvPicPr>
          <p:cNvPr id="202" name="Graphic 201">
            <a:extLst>
              <a:ext uri="{FF2B5EF4-FFF2-40B4-BE49-F238E27FC236}">
                <a16:creationId xmlns:a16="http://schemas.microsoft.com/office/drawing/2014/main" id="{A0739D93-47FD-6C74-172C-6C8C13476835}"/>
              </a:ext>
            </a:extLst>
          </p:cNvPr>
          <p:cNvPicPr>
            <a:picLocks noChangeAspect="1"/>
          </p:cNvPicPr>
          <p:nvPr/>
        </p:nvPicPr>
        <p:blipFill>
          <a:blip r:embed="rId392">
            <a:extLst>
              <a:ext uri="{96DAC541-7B7A-43D3-8B79-37D633B846F1}">
                <asvg:svgBlip xmlns:asvg="http://schemas.microsoft.com/office/drawing/2016/SVG/main" r:embed="rId393"/>
              </a:ext>
            </a:extLst>
          </a:blip>
          <a:stretch>
            <a:fillRect/>
          </a:stretch>
        </p:blipFill>
        <p:spPr>
          <a:xfrm>
            <a:off x="5045595" y="4401529"/>
            <a:ext cx="252000" cy="252000"/>
          </a:xfrm>
          <a:prstGeom prst="rect">
            <a:avLst/>
          </a:prstGeom>
        </p:spPr>
      </p:pic>
      <p:pic>
        <p:nvPicPr>
          <p:cNvPr id="203" name="Graphic 202">
            <a:extLst>
              <a:ext uri="{FF2B5EF4-FFF2-40B4-BE49-F238E27FC236}">
                <a16:creationId xmlns:a16="http://schemas.microsoft.com/office/drawing/2014/main" id="{35307B1C-75B5-7861-14D8-D58ABC1678BD}"/>
              </a:ext>
            </a:extLst>
          </p:cNvPr>
          <p:cNvPicPr>
            <a:picLocks noChangeAspect="1"/>
          </p:cNvPicPr>
          <p:nvPr/>
        </p:nvPicPr>
        <p:blipFill>
          <a:blip r:embed="rId394">
            <a:extLst>
              <a:ext uri="{96DAC541-7B7A-43D3-8B79-37D633B846F1}">
                <asvg:svgBlip xmlns:asvg="http://schemas.microsoft.com/office/drawing/2016/SVG/main" r:embed="rId395"/>
              </a:ext>
            </a:extLst>
          </a:blip>
          <a:stretch>
            <a:fillRect/>
          </a:stretch>
        </p:blipFill>
        <p:spPr>
          <a:xfrm>
            <a:off x="5732101" y="4401529"/>
            <a:ext cx="252000" cy="252000"/>
          </a:xfrm>
          <a:prstGeom prst="rect">
            <a:avLst/>
          </a:prstGeom>
        </p:spPr>
      </p:pic>
      <p:pic>
        <p:nvPicPr>
          <p:cNvPr id="204" name="Graphic 203">
            <a:extLst>
              <a:ext uri="{FF2B5EF4-FFF2-40B4-BE49-F238E27FC236}">
                <a16:creationId xmlns:a16="http://schemas.microsoft.com/office/drawing/2014/main" id="{D4C42BF4-E222-8BDB-C3E8-28573A7AD762}"/>
              </a:ext>
            </a:extLst>
          </p:cNvPr>
          <p:cNvPicPr>
            <a:picLocks noChangeAspect="1"/>
          </p:cNvPicPr>
          <p:nvPr/>
        </p:nvPicPr>
        <p:blipFill>
          <a:blip r:embed="rId396">
            <a:extLst>
              <a:ext uri="{96DAC541-7B7A-43D3-8B79-37D633B846F1}">
                <asvg:svgBlip xmlns:asvg="http://schemas.microsoft.com/office/drawing/2016/SVG/main" r:embed="rId397"/>
              </a:ext>
            </a:extLst>
          </a:blip>
          <a:stretch>
            <a:fillRect/>
          </a:stretch>
        </p:blipFill>
        <p:spPr>
          <a:xfrm>
            <a:off x="6418607" y="4401529"/>
            <a:ext cx="252000" cy="252000"/>
          </a:xfrm>
          <a:prstGeom prst="rect">
            <a:avLst/>
          </a:prstGeom>
        </p:spPr>
      </p:pic>
      <p:pic>
        <p:nvPicPr>
          <p:cNvPr id="205" name="Graphic 204">
            <a:extLst>
              <a:ext uri="{FF2B5EF4-FFF2-40B4-BE49-F238E27FC236}">
                <a16:creationId xmlns:a16="http://schemas.microsoft.com/office/drawing/2014/main" id="{A8A32F80-8CD9-7E68-226E-A5C888DC9649}"/>
              </a:ext>
            </a:extLst>
          </p:cNvPr>
          <p:cNvPicPr>
            <a:picLocks noChangeAspect="1"/>
          </p:cNvPicPr>
          <p:nvPr/>
        </p:nvPicPr>
        <p:blipFill>
          <a:blip r:embed="rId398">
            <a:extLst>
              <a:ext uri="{96DAC541-7B7A-43D3-8B79-37D633B846F1}">
                <asvg:svgBlip xmlns:asvg="http://schemas.microsoft.com/office/drawing/2016/SVG/main" r:embed="rId399"/>
              </a:ext>
            </a:extLst>
          </a:blip>
          <a:stretch>
            <a:fillRect/>
          </a:stretch>
        </p:blipFill>
        <p:spPr>
          <a:xfrm>
            <a:off x="7105113" y="4401529"/>
            <a:ext cx="252000" cy="252000"/>
          </a:xfrm>
          <a:prstGeom prst="rect">
            <a:avLst/>
          </a:prstGeom>
        </p:spPr>
      </p:pic>
      <p:pic>
        <p:nvPicPr>
          <p:cNvPr id="206" name="Graphic 205">
            <a:extLst>
              <a:ext uri="{FF2B5EF4-FFF2-40B4-BE49-F238E27FC236}">
                <a16:creationId xmlns:a16="http://schemas.microsoft.com/office/drawing/2014/main" id="{4B3933A3-3F6D-C54E-5555-11A87145A6D7}"/>
              </a:ext>
            </a:extLst>
          </p:cNvPr>
          <p:cNvPicPr>
            <a:picLocks noChangeAspect="1"/>
          </p:cNvPicPr>
          <p:nvPr/>
        </p:nvPicPr>
        <p:blipFill>
          <a:blip r:embed="rId400">
            <a:extLst>
              <a:ext uri="{96DAC541-7B7A-43D3-8B79-37D633B846F1}">
                <asvg:svgBlip xmlns:asvg="http://schemas.microsoft.com/office/drawing/2016/SVG/main" r:embed="rId401"/>
              </a:ext>
            </a:extLst>
          </a:blip>
          <a:stretch>
            <a:fillRect/>
          </a:stretch>
        </p:blipFill>
        <p:spPr>
          <a:xfrm>
            <a:off x="7791619" y="4401529"/>
            <a:ext cx="252000" cy="252000"/>
          </a:xfrm>
          <a:prstGeom prst="rect">
            <a:avLst/>
          </a:prstGeom>
        </p:spPr>
      </p:pic>
      <p:pic>
        <p:nvPicPr>
          <p:cNvPr id="207" name="Graphic 206">
            <a:extLst>
              <a:ext uri="{FF2B5EF4-FFF2-40B4-BE49-F238E27FC236}">
                <a16:creationId xmlns:a16="http://schemas.microsoft.com/office/drawing/2014/main" id="{04DE0F4B-C793-2E3F-8CE8-8E97AA71FD9A}"/>
              </a:ext>
            </a:extLst>
          </p:cNvPr>
          <p:cNvPicPr>
            <a:picLocks noChangeAspect="1"/>
          </p:cNvPicPr>
          <p:nvPr/>
        </p:nvPicPr>
        <p:blipFill>
          <a:blip r:embed="rId402">
            <a:extLst>
              <a:ext uri="{96DAC541-7B7A-43D3-8B79-37D633B846F1}">
                <asvg:svgBlip xmlns:asvg="http://schemas.microsoft.com/office/drawing/2016/SVG/main" r:embed="rId403"/>
              </a:ext>
            </a:extLst>
          </a:blip>
          <a:stretch>
            <a:fillRect/>
          </a:stretch>
        </p:blipFill>
        <p:spPr>
          <a:xfrm>
            <a:off x="8478125" y="4401529"/>
            <a:ext cx="252000" cy="252000"/>
          </a:xfrm>
          <a:prstGeom prst="rect">
            <a:avLst/>
          </a:prstGeom>
        </p:spPr>
      </p:pic>
      <p:pic>
        <p:nvPicPr>
          <p:cNvPr id="208" name="Graphic 207">
            <a:extLst>
              <a:ext uri="{FF2B5EF4-FFF2-40B4-BE49-F238E27FC236}">
                <a16:creationId xmlns:a16="http://schemas.microsoft.com/office/drawing/2014/main" id="{BE84692B-52B2-EF99-663E-37E8A151B8EB}"/>
              </a:ext>
            </a:extLst>
          </p:cNvPr>
          <p:cNvPicPr>
            <a:picLocks noChangeAspect="1"/>
          </p:cNvPicPr>
          <p:nvPr/>
        </p:nvPicPr>
        <p:blipFill>
          <a:blip r:embed="rId404">
            <a:extLst>
              <a:ext uri="{96DAC541-7B7A-43D3-8B79-37D633B846F1}">
                <asvg:svgBlip xmlns:asvg="http://schemas.microsoft.com/office/drawing/2016/SVG/main" r:embed="rId405"/>
              </a:ext>
            </a:extLst>
          </a:blip>
          <a:stretch>
            <a:fillRect/>
          </a:stretch>
        </p:blipFill>
        <p:spPr>
          <a:xfrm>
            <a:off x="9164631" y="4401529"/>
            <a:ext cx="252000" cy="252000"/>
          </a:xfrm>
          <a:prstGeom prst="rect">
            <a:avLst/>
          </a:prstGeom>
        </p:spPr>
      </p:pic>
      <p:pic>
        <p:nvPicPr>
          <p:cNvPr id="209" name="Graphic 208">
            <a:extLst>
              <a:ext uri="{FF2B5EF4-FFF2-40B4-BE49-F238E27FC236}">
                <a16:creationId xmlns:a16="http://schemas.microsoft.com/office/drawing/2014/main" id="{DB3731E4-338D-12E5-2CE1-1BC50B2C1E37}"/>
              </a:ext>
            </a:extLst>
          </p:cNvPr>
          <p:cNvPicPr>
            <a:picLocks noChangeAspect="1"/>
          </p:cNvPicPr>
          <p:nvPr/>
        </p:nvPicPr>
        <p:blipFill>
          <a:blip r:embed="rId406">
            <a:extLst>
              <a:ext uri="{96DAC541-7B7A-43D3-8B79-37D633B846F1}">
                <asvg:svgBlip xmlns:asvg="http://schemas.microsoft.com/office/drawing/2016/SVG/main" r:embed="rId407"/>
              </a:ext>
            </a:extLst>
          </a:blip>
          <a:stretch>
            <a:fillRect/>
          </a:stretch>
        </p:blipFill>
        <p:spPr>
          <a:xfrm>
            <a:off x="9851137" y="4401529"/>
            <a:ext cx="252000" cy="252000"/>
          </a:xfrm>
          <a:prstGeom prst="rect">
            <a:avLst/>
          </a:prstGeom>
        </p:spPr>
      </p:pic>
      <p:pic>
        <p:nvPicPr>
          <p:cNvPr id="210" name="Graphic 209">
            <a:extLst>
              <a:ext uri="{FF2B5EF4-FFF2-40B4-BE49-F238E27FC236}">
                <a16:creationId xmlns:a16="http://schemas.microsoft.com/office/drawing/2014/main" id="{321B25A3-07D1-A4AC-C8D4-5188B8452680}"/>
              </a:ext>
            </a:extLst>
          </p:cNvPr>
          <p:cNvPicPr>
            <a:picLocks noChangeAspect="1"/>
          </p:cNvPicPr>
          <p:nvPr/>
        </p:nvPicPr>
        <p:blipFill>
          <a:blip r:embed="rId408">
            <a:extLst>
              <a:ext uri="{96DAC541-7B7A-43D3-8B79-37D633B846F1}">
                <asvg:svgBlip xmlns:asvg="http://schemas.microsoft.com/office/drawing/2016/SVG/main" r:embed="rId409"/>
              </a:ext>
            </a:extLst>
          </a:blip>
          <a:stretch>
            <a:fillRect/>
          </a:stretch>
        </p:blipFill>
        <p:spPr>
          <a:xfrm>
            <a:off x="10537643" y="4401529"/>
            <a:ext cx="252000" cy="252000"/>
          </a:xfrm>
          <a:prstGeom prst="rect">
            <a:avLst/>
          </a:prstGeom>
        </p:spPr>
      </p:pic>
      <p:pic>
        <p:nvPicPr>
          <p:cNvPr id="211" name="Graphic 210">
            <a:extLst>
              <a:ext uri="{FF2B5EF4-FFF2-40B4-BE49-F238E27FC236}">
                <a16:creationId xmlns:a16="http://schemas.microsoft.com/office/drawing/2014/main" id="{8460F436-8DC2-F618-2236-18914A361BA9}"/>
              </a:ext>
            </a:extLst>
          </p:cNvPr>
          <p:cNvPicPr>
            <a:picLocks noChangeAspect="1"/>
          </p:cNvPicPr>
          <p:nvPr/>
        </p:nvPicPr>
        <p:blipFill>
          <a:blip r:embed="rId410">
            <a:extLst>
              <a:ext uri="{96DAC541-7B7A-43D3-8B79-37D633B846F1}">
                <asvg:svgBlip xmlns:asvg="http://schemas.microsoft.com/office/drawing/2016/SVG/main" r:embed="rId411"/>
              </a:ext>
            </a:extLst>
          </a:blip>
          <a:stretch>
            <a:fillRect/>
          </a:stretch>
        </p:blipFill>
        <p:spPr>
          <a:xfrm>
            <a:off x="11224149" y="4401529"/>
            <a:ext cx="252000" cy="252000"/>
          </a:xfrm>
          <a:prstGeom prst="rect">
            <a:avLst/>
          </a:prstGeom>
        </p:spPr>
      </p:pic>
      <p:sp>
        <p:nvSpPr>
          <p:cNvPr id="212" name="TextBox 211">
            <a:extLst>
              <a:ext uri="{FF2B5EF4-FFF2-40B4-BE49-F238E27FC236}">
                <a16:creationId xmlns:a16="http://schemas.microsoft.com/office/drawing/2014/main" id="{29EC9CE5-1E60-C547-A5E6-BD45F92E781D}"/>
              </a:ext>
            </a:extLst>
          </p:cNvPr>
          <p:cNvSpPr txBox="1"/>
          <p:nvPr/>
        </p:nvSpPr>
        <p:spPr>
          <a:xfrm>
            <a:off x="27575" y="4014916"/>
            <a:ext cx="1839433" cy="307777"/>
          </a:xfrm>
          <a:prstGeom prst="rect">
            <a:avLst/>
          </a:prstGeom>
          <a:noFill/>
        </p:spPr>
        <p:txBody>
          <a:bodyPr wrap="square" rtlCol="0">
            <a:spAutoFit/>
          </a:bodyPr>
          <a:lstStyle/>
          <a:p>
            <a:r>
              <a:rPr lang="en-GB" sz="1400"/>
              <a:t>Storage</a:t>
            </a:r>
          </a:p>
        </p:txBody>
      </p:sp>
      <p:pic>
        <p:nvPicPr>
          <p:cNvPr id="213" name="Graphic 212">
            <a:extLst>
              <a:ext uri="{FF2B5EF4-FFF2-40B4-BE49-F238E27FC236}">
                <a16:creationId xmlns:a16="http://schemas.microsoft.com/office/drawing/2014/main" id="{398802F3-673E-1931-94D8-6DC5349E5498}"/>
              </a:ext>
            </a:extLst>
          </p:cNvPr>
          <p:cNvPicPr>
            <a:picLocks noChangeAspect="1"/>
          </p:cNvPicPr>
          <p:nvPr/>
        </p:nvPicPr>
        <p:blipFill>
          <a:blip r:embed="rId412">
            <a:extLst>
              <a:ext uri="{96DAC541-7B7A-43D3-8B79-37D633B846F1}">
                <asvg:svgBlip xmlns:asvg="http://schemas.microsoft.com/office/drawing/2016/SVG/main" r:embed="rId413"/>
              </a:ext>
            </a:extLst>
          </a:blip>
          <a:stretch>
            <a:fillRect/>
          </a:stretch>
        </p:blipFill>
        <p:spPr>
          <a:xfrm>
            <a:off x="268983" y="3501197"/>
            <a:ext cx="252000" cy="252000"/>
          </a:xfrm>
          <a:prstGeom prst="rect">
            <a:avLst/>
          </a:prstGeom>
        </p:spPr>
      </p:pic>
      <p:pic>
        <p:nvPicPr>
          <p:cNvPr id="214" name="Graphic 213">
            <a:extLst>
              <a:ext uri="{FF2B5EF4-FFF2-40B4-BE49-F238E27FC236}">
                <a16:creationId xmlns:a16="http://schemas.microsoft.com/office/drawing/2014/main" id="{922FBA2B-502D-65B8-AB65-77AC69346D8E}"/>
              </a:ext>
            </a:extLst>
          </p:cNvPr>
          <p:cNvPicPr>
            <a:picLocks noChangeAspect="1"/>
          </p:cNvPicPr>
          <p:nvPr/>
        </p:nvPicPr>
        <p:blipFill>
          <a:blip r:embed="rId414">
            <a:extLst>
              <a:ext uri="{96DAC541-7B7A-43D3-8B79-37D633B846F1}">
                <asvg:svgBlip xmlns:asvg="http://schemas.microsoft.com/office/drawing/2016/SVG/main" r:embed="rId415"/>
              </a:ext>
            </a:extLst>
          </a:blip>
          <a:stretch>
            <a:fillRect/>
          </a:stretch>
        </p:blipFill>
        <p:spPr>
          <a:xfrm>
            <a:off x="1000983" y="3501197"/>
            <a:ext cx="252000" cy="252000"/>
          </a:xfrm>
          <a:prstGeom prst="rect">
            <a:avLst/>
          </a:prstGeom>
        </p:spPr>
      </p:pic>
      <p:pic>
        <p:nvPicPr>
          <p:cNvPr id="215" name="Graphic 214">
            <a:extLst>
              <a:ext uri="{FF2B5EF4-FFF2-40B4-BE49-F238E27FC236}">
                <a16:creationId xmlns:a16="http://schemas.microsoft.com/office/drawing/2014/main" id="{14271383-C39D-9B5D-0D79-0565E35D5187}"/>
              </a:ext>
            </a:extLst>
          </p:cNvPr>
          <p:cNvPicPr>
            <a:picLocks noChangeAspect="1"/>
          </p:cNvPicPr>
          <p:nvPr/>
        </p:nvPicPr>
        <p:blipFill>
          <a:blip r:embed="rId416">
            <a:extLst>
              <a:ext uri="{96DAC541-7B7A-43D3-8B79-37D633B846F1}">
                <asvg:svgBlip xmlns:asvg="http://schemas.microsoft.com/office/drawing/2016/SVG/main" r:embed="rId417"/>
              </a:ext>
            </a:extLst>
          </a:blip>
          <a:stretch>
            <a:fillRect/>
          </a:stretch>
        </p:blipFill>
        <p:spPr>
          <a:xfrm>
            <a:off x="1732983" y="3501197"/>
            <a:ext cx="252000" cy="252000"/>
          </a:xfrm>
          <a:prstGeom prst="rect">
            <a:avLst/>
          </a:prstGeom>
        </p:spPr>
      </p:pic>
      <p:pic>
        <p:nvPicPr>
          <p:cNvPr id="216" name="Graphic 215">
            <a:extLst>
              <a:ext uri="{FF2B5EF4-FFF2-40B4-BE49-F238E27FC236}">
                <a16:creationId xmlns:a16="http://schemas.microsoft.com/office/drawing/2014/main" id="{B717DF78-B80A-F51C-7169-39CCDCE18952}"/>
              </a:ext>
            </a:extLst>
          </p:cNvPr>
          <p:cNvPicPr>
            <a:picLocks noChangeAspect="1"/>
          </p:cNvPicPr>
          <p:nvPr/>
        </p:nvPicPr>
        <p:blipFill>
          <a:blip r:embed="rId418">
            <a:extLst>
              <a:ext uri="{96DAC541-7B7A-43D3-8B79-37D633B846F1}">
                <asvg:svgBlip xmlns:asvg="http://schemas.microsoft.com/office/drawing/2016/SVG/main" r:embed="rId419"/>
              </a:ext>
            </a:extLst>
          </a:blip>
          <a:stretch>
            <a:fillRect/>
          </a:stretch>
        </p:blipFill>
        <p:spPr>
          <a:xfrm>
            <a:off x="2464983" y="3501197"/>
            <a:ext cx="252000" cy="252000"/>
          </a:xfrm>
          <a:prstGeom prst="rect">
            <a:avLst/>
          </a:prstGeom>
        </p:spPr>
      </p:pic>
      <p:pic>
        <p:nvPicPr>
          <p:cNvPr id="217" name="Graphic 216">
            <a:extLst>
              <a:ext uri="{FF2B5EF4-FFF2-40B4-BE49-F238E27FC236}">
                <a16:creationId xmlns:a16="http://schemas.microsoft.com/office/drawing/2014/main" id="{40CCF043-3530-359E-440B-EAA6CE054F92}"/>
              </a:ext>
            </a:extLst>
          </p:cNvPr>
          <p:cNvPicPr>
            <a:picLocks noChangeAspect="1"/>
          </p:cNvPicPr>
          <p:nvPr/>
        </p:nvPicPr>
        <p:blipFill>
          <a:blip r:embed="rId420">
            <a:extLst>
              <a:ext uri="{96DAC541-7B7A-43D3-8B79-37D633B846F1}">
                <asvg:svgBlip xmlns:asvg="http://schemas.microsoft.com/office/drawing/2016/SVG/main" r:embed="rId421"/>
              </a:ext>
            </a:extLst>
          </a:blip>
          <a:stretch>
            <a:fillRect/>
          </a:stretch>
        </p:blipFill>
        <p:spPr>
          <a:xfrm>
            <a:off x="3196983" y="3501197"/>
            <a:ext cx="252000" cy="252000"/>
          </a:xfrm>
          <a:prstGeom prst="rect">
            <a:avLst/>
          </a:prstGeom>
        </p:spPr>
      </p:pic>
      <p:pic>
        <p:nvPicPr>
          <p:cNvPr id="218" name="Graphic 217">
            <a:extLst>
              <a:ext uri="{FF2B5EF4-FFF2-40B4-BE49-F238E27FC236}">
                <a16:creationId xmlns:a16="http://schemas.microsoft.com/office/drawing/2014/main" id="{583977DA-5D97-7CCF-3E5B-AE779D004696}"/>
              </a:ext>
            </a:extLst>
          </p:cNvPr>
          <p:cNvPicPr>
            <a:picLocks noChangeAspect="1"/>
          </p:cNvPicPr>
          <p:nvPr/>
        </p:nvPicPr>
        <p:blipFill>
          <a:blip r:embed="rId422">
            <a:extLst>
              <a:ext uri="{96DAC541-7B7A-43D3-8B79-37D633B846F1}">
                <asvg:svgBlip xmlns:asvg="http://schemas.microsoft.com/office/drawing/2016/SVG/main" r:embed="rId423"/>
              </a:ext>
            </a:extLst>
          </a:blip>
          <a:stretch>
            <a:fillRect/>
          </a:stretch>
        </p:blipFill>
        <p:spPr>
          <a:xfrm>
            <a:off x="3928983" y="3501197"/>
            <a:ext cx="252000" cy="252000"/>
          </a:xfrm>
          <a:prstGeom prst="rect">
            <a:avLst/>
          </a:prstGeom>
        </p:spPr>
      </p:pic>
      <p:pic>
        <p:nvPicPr>
          <p:cNvPr id="219" name="Graphic 218">
            <a:extLst>
              <a:ext uri="{FF2B5EF4-FFF2-40B4-BE49-F238E27FC236}">
                <a16:creationId xmlns:a16="http://schemas.microsoft.com/office/drawing/2014/main" id="{02988C63-210A-19E9-5688-5D581E23D568}"/>
              </a:ext>
            </a:extLst>
          </p:cNvPr>
          <p:cNvPicPr>
            <a:picLocks noChangeAspect="1"/>
          </p:cNvPicPr>
          <p:nvPr/>
        </p:nvPicPr>
        <p:blipFill>
          <a:blip r:embed="rId424">
            <a:extLst>
              <a:ext uri="{96DAC541-7B7A-43D3-8B79-37D633B846F1}">
                <asvg:svgBlip xmlns:asvg="http://schemas.microsoft.com/office/drawing/2016/SVG/main" r:embed="rId425"/>
              </a:ext>
            </a:extLst>
          </a:blip>
          <a:stretch>
            <a:fillRect/>
          </a:stretch>
        </p:blipFill>
        <p:spPr>
          <a:xfrm>
            <a:off x="4660983" y="3501197"/>
            <a:ext cx="252000" cy="252000"/>
          </a:xfrm>
          <a:prstGeom prst="rect">
            <a:avLst/>
          </a:prstGeom>
        </p:spPr>
      </p:pic>
      <p:pic>
        <p:nvPicPr>
          <p:cNvPr id="220" name="Graphic 219">
            <a:extLst>
              <a:ext uri="{FF2B5EF4-FFF2-40B4-BE49-F238E27FC236}">
                <a16:creationId xmlns:a16="http://schemas.microsoft.com/office/drawing/2014/main" id="{BFD7A156-A982-0429-8D71-F761D258CA2D}"/>
              </a:ext>
            </a:extLst>
          </p:cNvPr>
          <p:cNvPicPr>
            <a:picLocks noChangeAspect="1"/>
          </p:cNvPicPr>
          <p:nvPr/>
        </p:nvPicPr>
        <p:blipFill>
          <a:blip r:embed="rId426">
            <a:extLst>
              <a:ext uri="{96DAC541-7B7A-43D3-8B79-37D633B846F1}">
                <asvg:svgBlip xmlns:asvg="http://schemas.microsoft.com/office/drawing/2016/SVG/main" r:embed="rId427"/>
              </a:ext>
            </a:extLst>
          </a:blip>
          <a:stretch>
            <a:fillRect/>
          </a:stretch>
        </p:blipFill>
        <p:spPr>
          <a:xfrm>
            <a:off x="5392983" y="3501197"/>
            <a:ext cx="252000" cy="252000"/>
          </a:xfrm>
          <a:prstGeom prst="rect">
            <a:avLst/>
          </a:prstGeom>
        </p:spPr>
      </p:pic>
      <p:pic>
        <p:nvPicPr>
          <p:cNvPr id="221" name="Graphic 220">
            <a:extLst>
              <a:ext uri="{FF2B5EF4-FFF2-40B4-BE49-F238E27FC236}">
                <a16:creationId xmlns:a16="http://schemas.microsoft.com/office/drawing/2014/main" id="{DEE2732F-0D60-054A-51DC-3BFA304EDA59}"/>
              </a:ext>
            </a:extLst>
          </p:cNvPr>
          <p:cNvPicPr>
            <a:picLocks noChangeAspect="1"/>
          </p:cNvPicPr>
          <p:nvPr/>
        </p:nvPicPr>
        <p:blipFill>
          <a:blip r:embed="rId428">
            <a:extLst>
              <a:ext uri="{96DAC541-7B7A-43D3-8B79-37D633B846F1}">
                <asvg:svgBlip xmlns:asvg="http://schemas.microsoft.com/office/drawing/2016/SVG/main" r:embed="rId429"/>
              </a:ext>
            </a:extLst>
          </a:blip>
          <a:stretch>
            <a:fillRect/>
          </a:stretch>
        </p:blipFill>
        <p:spPr>
          <a:xfrm>
            <a:off x="6124983" y="3501197"/>
            <a:ext cx="252000" cy="252000"/>
          </a:xfrm>
          <a:prstGeom prst="rect">
            <a:avLst/>
          </a:prstGeom>
        </p:spPr>
      </p:pic>
      <p:pic>
        <p:nvPicPr>
          <p:cNvPr id="222" name="Graphic 221">
            <a:extLst>
              <a:ext uri="{FF2B5EF4-FFF2-40B4-BE49-F238E27FC236}">
                <a16:creationId xmlns:a16="http://schemas.microsoft.com/office/drawing/2014/main" id="{41532375-DED6-DF1F-D04D-EAD249B05FF4}"/>
              </a:ext>
            </a:extLst>
          </p:cNvPr>
          <p:cNvPicPr>
            <a:picLocks noChangeAspect="1"/>
          </p:cNvPicPr>
          <p:nvPr/>
        </p:nvPicPr>
        <p:blipFill>
          <a:blip r:embed="rId430">
            <a:extLst>
              <a:ext uri="{96DAC541-7B7A-43D3-8B79-37D633B846F1}">
                <asvg:svgBlip xmlns:asvg="http://schemas.microsoft.com/office/drawing/2016/SVG/main" r:embed="rId431"/>
              </a:ext>
            </a:extLst>
          </a:blip>
          <a:stretch>
            <a:fillRect/>
          </a:stretch>
        </p:blipFill>
        <p:spPr>
          <a:xfrm>
            <a:off x="6856983" y="3501197"/>
            <a:ext cx="252000" cy="252000"/>
          </a:xfrm>
          <a:prstGeom prst="rect">
            <a:avLst/>
          </a:prstGeom>
        </p:spPr>
      </p:pic>
      <p:pic>
        <p:nvPicPr>
          <p:cNvPr id="223" name="Graphic 222">
            <a:extLst>
              <a:ext uri="{FF2B5EF4-FFF2-40B4-BE49-F238E27FC236}">
                <a16:creationId xmlns:a16="http://schemas.microsoft.com/office/drawing/2014/main" id="{DFC5360B-8B02-5F36-6792-A8199A6E0D3E}"/>
              </a:ext>
            </a:extLst>
          </p:cNvPr>
          <p:cNvPicPr>
            <a:picLocks noChangeAspect="1"/>
          </p:cNvPicPr>
          <p:nvPr/>
        </p:nvPicPr>
        <p:blipFill>
          <a:blip r:embed="rId432">
            <a:extLst>
              <a:ext uri="{96DAC541-7B7A-43D3-8B79-37D633B846F1}">
                <asvg:svgBlip xmlns:asvg="http://schemas.microsoft.com/office/drawing/2016/SVG/main" r:embed="rId433"/>
              </a:ext>
            </a:extLst>
          </a:blip>
          <a:stretch>
            <a:fillRect/>
          </a:stretch>
        </p:blipFill>
        <p:spPr>
          <a:xfrm>
            <a:off x="7588983" y="3501197"/>
            <a:ext cx="252000" cy="252000"/>
          </a:xfrm>
          <a:prstGeom prst="rect">
            <a:avLst/>
          </a:prstGeom>
        </p:spPr>
      </p:pic>
      <p:pic>
        <p:nvPicPr>
          <p:cNvPr id="224" name="Graphic 223">
            <a:extLst>
              <a:ext uri="{FF2B5EF4-FFF2-40B4-BE49-F238E27FC236}">
                <a16:creationId xmlns:a16="http://schemas.microsoft.com/office/drawing/2014/main" id="{C9543055-081C-5E21-C581-B851317576F4}"/>
              </a:ext>
            </a:extLst>
          </p:cNvPr>
          <p:cNvPicPr>
            <a:picLocks noChangeAspect="1"/>
          </p:cNvPicPr>
          <p:nvPr/>
        </p:nvPicPr>
        <p:blipFill>
          <a:blip r:embed="rId434">
            <a:extLst>
              <a:ext uri="{96DAC541-7B7A-43D3-8B79-37D633B846F1}">
                <asvg:svgBlip xmlns:asvg="http://schemas.microsoft.com/office/drawing/2016/SVG/main" r:embed="rId435"/>
              </a:ext>
            </a:extLst>
          </a:blip>
          <a:stretch>
            <a:fillRect/>
          </a:stretch>
        </p:blipFill>
        <p:spPr>
          <a:xfrm>
            <a:off x="8320983" y="3501197"/>
            <a:ext cx="252000" cy="252000"/>
          </a:xfrm>
          <a:prstGeom prst="rect">
            <a:avLst/>
          </a:prstGeom>
        </p:spPr>
      </p:pic>
      <p:pic>
        <p:nvPicPr>
          <p:cNvPr id="225" name="Graphic 224">
            <a:extLst>
              <a:ext uri="{FF2B5EF4-FFF2-40B4-BE49-F238E27FC236}">
                <a16:creationId xmlns:a16="http://schemas.microsoft.com/office/drawing/2014/main" id="{B4337614-E502-3B11-8927-794405103A3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9052983" y="3501197"/>
            <a:ext cx="252000" cy="252000"/>
          </a:xfrm>
          <a:prstGeom prst="rect">
            <a:avLst/>
          </a:prstGeom>
        </p:spPr>
      </p:pic>
      <p:pic>
        <p:nvPicPr>
          <p:cNvPr id="226" name="Graphic 225">
            <a:extLst>
              <a:ext uri="{FF2B5EF4-FFF2-40B4-BE49-F238E27FC236}">
                <a16:creationId xmlns:a16="http://schemas.microsoft.com/office/drawing/2014/main" id="{D95FE3E7-6876-E76F-1DF5-85086738FB85}"/>
              </a:ext>
            </a:extLst>
          </p:cNvPr>
          <p:cNvPicPr>
            <a:picLocks noChangeAspect="1"/>
          </p:cNvPicPr>
          <p:nvPr/>
        </p:nvPicPr>
        <p:blipFill>
          <a:blip r:embed="rId436">
            <a:extLst>
              <a:ext uri="{96DAC541-7B7A-43D3-8B79-37D633B846F1}">
                <asvg:svgBlip xmlns:asvg="http://schemas.microsoft.com/office/drawing/2016/SVG/main" r:embed="rId437"/>
              </a:ext>
            </a:extLst>
          </a:blip>
          <a:stretch>
            <a:fillRect/>
          </a:stretch>
        </p:blipFill>
        <p:spPr>
          <a:xfrm>
            <a:off x="9784983" y="3501197"/>
            <a:ext cx="252000" cy="252000"/>
          </a:xfrm>
          <a:prstGeom prst="rect">
            <a:avLst/>
          </a:prstGeom>
        </p:spPr>
      </p:pic>
      <p:pic>
        <p:nvPicPr>
          <p:cNvPr id="227" name="Graphic 226">
            <a:extLst>
              <a:ext uri="{FF2B5EF4-FFF2-40B4-BE49-F238E27FC236}">
                <a16:creationId xmlns:a16="http://schemas.microsoft.com/office/drawing/2014/main" id="{3402A23A-A5B9-87E5-9E91-91A83BC3EC7D}"/>
              </a:ext>
            </a:extLst>
          </p:cNvPr>
          <p:cNvPicPr>
            <a:picLocks noChangeAspect="1"/>
          </p:cNvPicPr>
          <p:nvPr/>
        </p:nvPicPr>
        <p:blipFill>
          <a:blip r:embed="rId438">
            <a:extLst>
              <a:ext uri="{96DAC541-7B7A-43D3-8B79-37D633B846F1}">
                <asvg:svgBlip xmlns:asvg="http://schemas.microsoft.com/office/drawing/2016/SVG/main" r:embed="rId439"/>
              </a:ext>
            </a:extLst>
          </a:blip>
          <a:stretch>
            <a:fillRect/>
          </a:stretch>
        </p:blipFill>
        <p:spPr>
          <a:xfrm>
            <a:off x="10516983" y="3501197"/>
            <a:ext cx="252000" cy="252000"/>
          </a:xfrm>
          <a:prstGeom prst="rect">
            <a:avLst/>
          </a:prstGeom>
        </p:spPr>
      </p:pic>
      <p:pic>
        <p:nvPicPr>
          <p:cNvPr id="228" name="Graphic 227">
            <a:extLst>
              <a:ext uri="{FF2B5EF4-FFF2-40B4-BE49-F238E27FC236}">
                <a16:creationId xmlns:a16="http://schemas.microsoft.com/office/drawing/2014/main" id="{B7603F81-D308-D3DA-2712-8D9E1C1B679F}"/>
              </a:ext>
            </a:extLst>
          </p:cNvPr>
          <p:cNvPicPr>
            <a:picLocks noChangeAspect="1"/>
          </p:cNvPicPr>
          <p:nvPr/>
        </p:nvPicPr>
        <p:blipFill>
          <a:blip r:embed="rId440">
            <a:extLst>
              <a:ext uri="{96DAC541-7B7A-43D3-8B79-37D633B846F1}">
                <asvg:svgBlip xmlns:asvg="http://schemas.microsoft.com/office/drawing/2016/SVG/main" r:embed="rId441"/>
              </a:ext>
            </a:extLst>
          </a:blip>
          <a:stretch>
            <a:fillRect/>
          </a:stretch>
        </p:blipFill>
        <p:spPr>
          <a:xfrm>
            <a:off x="11248983" y="3501197"/>
            <a:ext cx="252000" cy="252000"/>
          </a:xfrm>
          <a:prstGeom prst="rect">
            <a:avLst/>
          </a:prstGeom>
        </p:spPr>
      </p:pic>
      <p:sp>
        <p:nvSpPr>
          <p:cNvPr id="229" name="TextBox 228">
            <a:extLst>
              <a:ext uri="{FF2B5EF4-FFF2-40B4-BE49-F238E27FC236}">
                <a16:creationId xmlns:a16="http://schemas.microsoft.com/office/drawing/2014/main" id="{82E38F90-D1D4-6A07-BB0D-9FF7744C42A2}"/>
              </a:ext>
            </a:extLst>
          </p:cNvPr>
          <p:cNvSpPr txBox="1"/>
          <p:nvPr/>
        </p:nvSpPr>
        <p:spPr>
          <a:xfrm>
            <a:off x="-27423" y="3013448"/>
            <a:ext cx="1839433" cy="307777"/>
          </a:xfrm>
          <a:prstGeom prst="rect">
            <a:avLst/>
          </a:prstGeom>
          <a:noFill/>
        </p:spPr>
        <p:txBody>
          <a:bodyPr wrap="square" rtlCol="0">
            <a:spAutoFit/>
          </a:bodyPr>
          <a:lstStyle/>
          <a:p>
            <a:r>
              <a:rPr lang="en-GB" sz="1400"/>
              <a:t>Web</a:t>
            </a:r>
          </a:p>
        </p:txBody>
      </p:sp>
    </p:spTree>
    <p:extLst>
      <p:ext uri="{BB962C8B-B14F-4D97-AF65-F5344CB8AC3E}">
        <p14:creationId xmlns:p14="http://schemas.microsoft.com/office/powerpoint/2010/main" val="251751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223917-79E5-47CF-A06E-3142C6D8596F}"/>
              </a:ext>
            </a:extLst>
          </p:cNvPr>
          <p:cNvSpPr>
            <a:spLocks noGrp="1"/>
          </p:cNvSpPr>
          <p:nvPr>
            <p:ph type="title" hasCustomPrompt="1"/>
          </p:nvPr>
        </p:nvSpPr>
        <p:spPr>
          <a:xfrm>
            <a:off x="669290" y="1961602"/>
            <a:ext cx="6043930" cy="553998"/>
          </a:xfrm>
          <a:prstGeom prst="rect">
            <a:avLst/>
          </a:prstGeom>
          <a:noFill/>
        </p:spPr>
        <p:txBody>
          <a:bodyPr wrap="square" lIns="0" tIns="0" rIns="0" bIns="0" anchor="b" anchorCtr="0">
            <a:spAutoFit/>
          </a:bodyPr>
          <a:lstStyle>
            <a:lvl1pPr>
              <a:defRPr sz="3600" b="1" spc="-50" baseline="0">
                <a:solidFill>
                  <a:schemeClr val="bg1"/>
                </a:solidFill>
                <a:latin typeface="Lufga" panose="00000500000000000000" pitchFamily="50" charset="0"/>
                <a:cs typeface="Segoe UI" panose="020B0502040204020203" pitchFamily="34" charset="0"/>
              </a:defRPr>
            </a:lvl1pPr>
          </a:lstStyle>
          <a:p>
            <a:r>
              <a:rPr lang="en-US"/>
              <a:t>Section title </a:t>
            </a:r>
          </a:p>
        </p:txBody>
      </p:sp>
      <p:pic>
        <p:nvPicPr>
          <p:cNvPr id="6" name="Imagen 5">
            <a:extLst>
              <a:ext uri="{FF2B5EF4-FFF2-40B4-BE49-F238E27FC236}">
                <a16:creationId xmlns:a16="http://schemas.microsoft.com/office/drawing/2014/main" id="{BC7D41C5-BD1F-44DF-BE04-47B99D600517}"/>
              </a:ext>
            </a:extLst>
          </p:cNvPr>
          <p:cNvPicPr>
            <a:picLocks noChangeAspect="1"/>
          </p:cNvPicPr>
          <p:nvPr/>
        </p:nvPicPr>
        <p:blipFill>
          <a:blip r:embed="rId2"/>
          <a:stretch>
            <a:fillRect/>
          </a:stretch>
        </p:blipFill>
        <p:spPr>
          <a:xfrm>
            <a:off x="8921412" y="1668780"/>
            <a:ext cx="1707757" cy="2697480"/>
          </a:xfrm>
          <a:prstGeom prst="rect">
            <a:avLst/>
          </a:prstGeom>
        </p:spPr>
      </p:pic>
      <p:sp>
        <p:nvSpPr>
          <p:cNvPr id="7" name="Text Placeholder 4">
            <a:extLst>
              <a:ext uri="{FF2B5EF4-FFF2-40B4-BE49-F238E27FC236}">
                <a16:creationId xmlns:a16="http://schemas.microsoft.com/office/drawing/2014/main" id="{87510205-E4BB-44EF-8730-E52FD0D84DCB}"/>
              </a:ext>
            </a:extLst>
          </p:cNvPr>
          <p:cNvSpPr txBox="1">
            <a:spLocks/>
          </p:cNvSpPr>
          <p:nvPr/>
        </p:nvSpPr>
        <p:spPr>
          <a:xfrm>
            <a:off x="7526215" y="6408742"/>
            <a:ext cx="3976918"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#GlobalAIBootcamp</a:t>
            </a:r>
          </a:p>
        </p:txBody>
      </p:sp>
      <p:graphicFrame>
        <p:nvGraphicFramePr>
          <p:cNvPr id="10" name="Objeto 9">
            <a:extLst>
              <a:ext uri="{FF2B5EF4-FFF2-40B4-BE49-F238E27FC236}">
                <a16:creationId xmlns:a16="http://schemas.microsoft.com/office/drawing/2014/main" id="{920B2CF1-5FCC-48AD-BD60-C815A64E143D}"/>
              </a:ext>
            </a:extLst>
          </p:cNvPr>
          <p:cNvGraphicFramePr>
            <a:graphicFrameLocks noChangeAspect="1"/>
          </p:cNvGraphicFramePr>
          <p:nvPr>
            <p:extLst>
              <p:ext uri="{D42A27DB-BD31-4B8C-83A1-F6EECF244321}">
                <p14:modId xmlns:p14="http://schemas.microsoft.com/office/powerpoint/2010/main" val="2183402196"/>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3" imgW="2885818" imgH="2878380" progId="CorelDraw.Graphic.22">
                  <p:embed/>
                </p:oleObj>
              </mc:Choice>
              <mc:Fallback>
                <p:oleObj name="CorelDRAW" r:id="rId3" imgW="2885818" imgH="2878380" progId="CorelDraw.Graphic.22">
                  <p:embed/>
                  <p:pic>
                    <p:nvPicPr>
                      <p:cNvPr id="10" name="Objeto 9">
                        <a:extLst>
                          <a:ext uri="{FF2B5EF4-FFF2-40B4-BE49-F238E27FC236}">
                            <a16:creationId xmlns:a16="http://schemas.microsoft.com/office/drawing/2014/main" id="{920B2CF1-5FCC-48AD-BD60-C815A64E143D}"/>
                          </a:ext>
                        </a:extLst>
                      </p:cNvPr>
                      <p:cNvPicPr/>
                      <p:nvPr/>
                    </p:nvPicPr>
                    <p:blipFill>
                      <a:blip r:embed="rId4"/>
                      <a:stretch>
                        <a:fillRect/>
                      </a:stretch>
                    </p:blipFill>
                    <p:spPr>
                      <a:xfrm>
                        <a:off x="11590698" y="6365475"/>
                        <a:ext cx="308626" cy="307777"/>
                      </a:xfrm>
                      <a:prstGeom prst="rect">
                        <a:avLst/>
                      </a:prstGeom>
                    </p:spPr>
                  </p:pic>
                </p:oleObj>
              </mc:Fallback>
            </mc:AlternateContent>
          </a:graphicData>
        </a:graphic>
      </p:graphicFrame>
    </p:spTree>
    <p:extLst>
      <p:ext uri="{BB962C8B-B14F-4D97-AF65-F5344CB8AC3E}">
        <p14:creationId xmlns:p14="http://schemas.microsoft.com/office/powerpoint/2010/main" val="1031942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32" presetClass="emph" presetSubtype="0" repeatCount="2000" fill="hold" nodeType="withEffect">
                                  <p:stCondLst>
                                    <p:cond delay="1500"/>
                                  </p:stCondLst>
                                  <p:childTnLst>
                                    <p:animRot by="120000">
                                      <p:cBhvr>
                                        <p:cTn id="11" dur="100" fill="hold">
                                          <p:stCondLst>
                                            <p:cond delay="0"/>
                                          </p:stCondLst>
                                        </p:cTn>
                                        <p:tgtEl>
                                          <p:spTgt spid="6"/>
                                        </p:tgtEl>
                                        <p:attrNameLst>
                                          <p:attrName>r</p:attrName>
                                        </p:attrNameLst>
                                      </p:cBhvr>
                                    </p:animRot>
                                    <p:animRot by="-240000">
                                      <p:cBhvr>
                                        <p:cTn id="12" dur="200" fill="hold">
                                          <p:stCondLst>
                                            <p:cond delay="200"/>
                                          </p:stCondLst>
                                        </p:cTn>
                                        <p:tgtEl>
                                          <p:spTgt spid="6"/>
                                        </p:tgtEl>
                                        <p:attrNameLst>
                                          <p:attrName>r</p:attrName>
                                        </p:attrNameLst>
                                      </p:cBhvr>
                                    </p:animRot>
                                    <p:animRot by="240000">
                                      <p:cBhvr>
                                        <p:cTn id="13" dur="200" fill="hold">
                                          <p:stCondLst>
                                            <p:cond delay="400"/>
                                          </p:stCondLst>
                                        </p:cTn>
                                        <p:tgtEl>
                                          <p:spTgt spid="6"/>
                                        </p:tgtEl>
                                        <p:attrNameLst>
                                          <p:attrName>r</p:attrName>
                                        </p:attrNameLst>
                                      </p:cBhvr>
                                    </p:animRot>
                                    <p:animRot by="-240000">
                                      <p:cBhvr>
                                        <p:cTn id="14" dur="200" fill="hold">
                                          <p:stCondLst>
                                            <p:cond delay="600"/>
                                          </p:stCondLst>
                                        </p:cTn>
                                        <p:tgtEl>
                                          <p:spTgt spid="6"/>
                                        </p:tgtEl>
                                        <p:attrNameLst>
                                          <p:attrName>r</p:attrName>
                                        </p:attrNameLst>
                                      </p:cBhvr>
                                    </p:animRot>
                                    <p:animRot by="120000">
                                      <p:cBhvr>
                                        <p:cTn id="15" dur="200" fill="hold">
                                          <p:stCondLst>
                                            <p:cond delay="800"/>
                                          </p:stCondLst>
                                        </p:cTn>
                                        <p:tgtEl>
                                          <p:spTgt spid="6"/>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3500"/>
                            </p:stCondLst>
                            <p:childTnLst>
                              <p:par>
                                <p:cTn id="20" presetID="26" presetClass="emph" presetSubtype="0" fill="hold" grpId="0" nodeType="afterEffect">
                                  <p:stCondLst>
                                    <p:cond delay="0"/>
                                  </p:stCondLst>
                                  <p:childTnLst>
                                    <p:animEffect transition="out" filter="fade">
                                      <p:cBhvr>
                                        <p:cTn id="21" dur="500" tmFilter="0, 0; .2, .5; .8, .5; 1, 0"/>
                                        <p:tgtEl>
                                          <p:spTgt spid="5"/>
                                        </p:tgtEl>
                                      </p:cBhvr>
                                    </p:animEffect>
                                    <p:animScale>
                                      <p:cBhvr>
                                        <p:cTn id="22"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Dark">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D9EE599-71B0-4CDF-98B5-F7F7EA1EC36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lvl1pPr>
              <a:defRPr b="0">
                <a:solidFill>
                  <a:schemeClr val="bg1"/>
                </a:solidFill>
                <a:latin typeface="Lufga" panose="00000500000000000000" pitchFamily="50" charset="0"/>
              </a:defRPr>
            </a:lvl1pPr>
          </a:lstStyle>
          <a:p>
            <a:r>
              <a:rPr lang="en-US"/>
              <a:t>Click to edit Master title style</a:t>
            </a:r>
          </a:p>
        </p:txBody>
      </p:sp>
      <p:sp>
        <p:nvSpPr>
          <p:cNvPr id="7" name="Text Placeholder 6">
            <a:extLst>
              <a:ext uri="{FF2B5EF4-FFF2-40B4-BE49-F238E27FC236}">
                <a16:creationId xmlns:a16="http://schemas.microsoft.com/office/drawing/2014/main" id="{B6671296-EC24-638C-8EF9-5807B4270A6B}"/>
              </a:ext>
            </a:extLst>
          </p:cNvPr>
          <p:cNvSpPr>
            <a:spLocks noGrp="1"/>
          </p:cNvSpPr>
          <p:nvPr>
            <p:ph type="body" sz="quarter" idx="10"/>
          </p:nvPr>
        </p:nvSpPr>
        <p:spPr>
          <a:xfrm>
            <a:off x="587375" y="1425087"/>
            <a:ext cx="11017250" cy="4377836"/>
          </a:xfrm>
          <a:prstGeom prst="rect">
            <a:avLst/>
          </a:prstGeom>
        </p:spPr>
        <p:txBody>
          <a:bodyPr/>
          <a:lstStyle>
            <a:lvl1pPr>
              <a:defRPr>
                <a:solidFill>
                  <a:schemeClr val="bg1"/>
                </a:solidFill>
                <a:latin typeface="Lufga" panose="00000500000000000000" pitchFamily="50" charset="0"/>
              </a:defRPr>
            </a:lvl1pPr>
            <a:lvl2pPr>
              <a:defRPr>
                <a:solidFill>
                  <a:schemeClr val="bg1"/>
                </a:solidFill>
                <a:latin typeface="Lufga" panose="00000500000000000000" pitchFamily="50" charset="0"/>
              </a:defRPr>
            </a:lvl2pPr>
            <a:lvl3pPr>
              <a:defRPr>
                <a:solidFill>
                  <a:schemeClr val="bg1"/>
                </a:solidFill>
                <a:latin typeface="Lufga" panose="00000500000000000000" pitchFamily="50" charset="0"/>
              </a:defRPr>
            </a:lvl3pPr>
            <a:lvl4pPr>
              <a:defRPr>
                <a:solidFill>
                  <a:schemeClr val="bg1"/>
                </a:solidFill>
                <a:latin typeface="Lufga" panose="00000500000000000000" pitchFamily="50" charset="0"/>
              </a:defRPr>
            </a:lvl4pPr>
            <a:lvl5pPr>
              <a:defRPr>
                <a:solidFill>
                  <a:schemeClr val="bg1"/>
                </a:solidFill>
                <a:latin typeface="Lufga" panose="00000500000000000000"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910020659"/>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53F8511-E5D5-4329-2086-6D598499B1F3}"/>
              </a:ext>
            </a:extLst>
          </p:cNvPr>
          <p:cNvPicPr>
            <a:picLocks noChangeAspect="1"/>
          </p:cNvPicPr>
          <p:nvPr/>
        </p:nvPicPr>
        <p:blipFill>
          <a:blip r:embed="rId2"/>
          <a:stretch>
            <a:fillRect/>
          </a:stretch>
        </p:blipFill>
        <p:spPr>
          <a:xfrm>
            <a:off x="5426175" y="527901"/>
            <a:ext cx="5501980" cy="5501980"/>
          </a:xfrm>
          <a:prstGeom prst="rect">
            <a:avLst/>
          </a:prstGeom>
        </p:spPr>
      </p:pic>
      <p:pic>
        <p:nvPicPr>
          <p:cNvPr id="6" name="Imagen 5">
            <a:extLst>
              <a:ext uri="{FF2B5EF4-FFF2-40B4-BE49-F238E27FC236}">
                <a16:creationId xmlns:a16="http://schemas.microsoft.com/office/drawing/2014/main" id="{56409417-7A32-545B-A082-86F694553142}"/>
              </a:ext>
            </a:extLst>
          </p:cNvPr>
          <p:cNvPicPr>
            <a:picLocks noChangeAspect="1"/>
          </p:cNvPicPr>
          <p:nvPr/>
        </p:nvPicPr>
        <p:blipFill>
          <a:blip r:embed="rId3"/>
          <a:stretch>
            <a:fillRect/>
          </a:stretch>
        </p:blipFill>
        <p:spPr>
          <a:xfrm>
            <a:off x="0" y="2692422"/>
            <a:ext cx="3525625" cy="3337459"/>
          </a:xfrm>
          <a:prstGeom prst="rect">
            <a:avLst/>
          </a:prstGeom>
        </p:spPr>
      </p:pic>
    </p:spTree>
    <p:extLst>
      <p:ext uri="{BB962C8B-B14F-4D97-AF65-F5344CB8AC3E}">
        <p14:creationId xmlns:p14="http://schemas.microsoft.com/office/powerpoint/2010/main" val="9597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5/7/2025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87328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5/7/2025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658614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18" Type="http://schemas.openxmlformats.org/officeDocument/2006/relationships/oleObject" Target="../embeddings/oleObject3.bin"/><Relationship Id="rId26" Type="http://schemas.openxmlformats.org/officeDocument/2006/relationships/oleObject" Target="../embeddings/oleObject7.bin"/><Relationship Id="rId3" Type="http://schemas.openxmlformats.org/officeDocument/2006/relationships/slideLayout" Target="../slideLayouts/slideLayout3.xml"/><Relationship Id="rId21" Type="http://schemas.openxmlformats.org/officeDocument/2006/relationships/image" Target="../media/image6.emf"/><Relationship Id="rId7" Type="http://schemas.openxmlformats.org/officeDocument/2006/relationships/slideLayout" Target="../slideLayouts/slideLayout7.xml"/><Relationship Id="rId12" Type="http://schemas.openxmlformats.org/officeDocument/2006/relationships/image" Target="../media/image1.png"/><Relationship Id="rId17" Type="http://schemas.openxmlformats.org/officeDocument/2006/relationships/image" Target="../media/image4.emf"/><Relationship Id="rId25" Type="http://schemas.openxmlformats.org/officeDocument/2006/relationships/image" Target="../media/image8.emf"/><Relationship Id="rId2" Type="http://schemas.openxmlformats.org/officeDocument/2006/relationships/slideLayout" Target="../slideLayouts/slideLayout2.xml"/><Relationship Id="rId16" Type="http://schemas.openxmlformats.org/officeDocument/2006/relationships/oleObject" Target="../embeddings/oleObject2.bin"/><Relationship Id="rId20" Type="http://schemas.openxmlformats.org/officeDocument/2006/relationships/oleObject" Target="../embeddings/oleObject4.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24" Type="http://schemas.openxmlformats.org/officeDocument/2006/relationships/oleObject" Target="../embeddings/oleObject6.bin"/><Relationship Id="rId5" Type="http://schemas.openxmlformats.org/officeDocument/2006/relationships/slideLayout" Target="../slideLayouts/slideLayout5.xml"/><Relationship Id="rId15" Type="http://schemas.openxmlformats.org/officeDocument/2006/relationships/image" Target="../media/image3.wmf"/><Relationship Id="rId23" Type="http://schemas.openxmlformats.org/officeDocument/2006/relationships/image" Target="../media/image7.emf"/><Relationship Id="rId28" Type="http://schemas.openxmlformats.org/officeDocument/2006/relationships/oleObject" Target="../embeddings/oleObject8.bin"/><Relationship Id="rId10" Type="http://schemas.openxmlformats.org/officeDocument/2006/relationships/slideLayout" Target="../slideLayouts/slideLayout10.xml"/><Relationship Id="rId19" Type="http://schemas.openxmlformats.org/officeDocument/2006/relationships/image" Target="../media/image5.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 Id="rId22" Type="http://schemas.openxmlformats.org/officeDocument/2006/relationships/oleObject" Target="../embeddings/oleObject5.bin"/><Relationship Id="rId27" Type="http://schemas.openxmlformats.org/officeDocument/2006/relationships/image" Target="../media/image9.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graphicFrame>
        <p:nvGraphicFramePr>
          <p:cNvPr id="55" name="Objeto 54">
            <a:extLst>
              <a:ext uri="{FF2B5EF4-FFF2-40B4-BE49-F238E27FC236}">
                <a16:creationId xmlns:a16="http://schemas.microsoft.com/office/drawing/2014/main" id="{03DC6887-9136-4AC5-A6B0-3E58B934DCEB}"/>
              </a:ext>
            </a:extLst>
          </p:cNvPr>
          <p:cNvGraphicFramePr>
            <a:graphicFrameLocks noChangeAspect="1"/>
          </p:cNvGraphicFramePr>
          <p:nvPr>
            <p:extLst>
              <p:ext uri="{D42A27DB-BD31-4B8C-83A1-F6EECF244321}">
                <p14:modId xmlns:p14="http://schemas.microsoft.com/office/powerpoint/2010/main" val="1566663505"/>
              </p:ext>
            </p:extLst>
          </p:nvPr>
        </p:nvGraphicFramePr>
        <p:xfrm>
          <a:off x="2171701" y="-962194"/>
          <a:ext cx="2863516" cy="834179"/>
        </p:xfrm>
        <a:graphic>
          <a:graphicData uri="http://schemas.openxmlformats.org/presentationml/2006/ole">
            <mc:AlternateContent xmlns:mc="http://schemas.openxmlformats.org/markup-compatibility/2006">
              <mc:Choice xmlns:v="urn:schemas-microsoft-com:vml" Requires="v">
                <p:oleObj name="CorelDRAW" r:id="rId14" imgW="7586640" imgH="2216160" progId="CorelDraw.Graphic.22">
                  <p:embed/>
                </p:oleObj>
              </mc:Choice>
              <mc:Fallback>
                <p:oleObj name="CorelDRAW" r:id="rId14" imgW="7586640" imgH="2216160" progId="CorelDraw.Graphic.22">
                  <p:embed/>
                  <p:pic>
                    <p:nvPicPr>
                      <p:cNvPr id="55" name="Objeto 54">
                        <a:extLst>
                          <a:ext uri="{FF2B5EF4-FFF2-40B4-BE49-F238E27FC236}">
                            <a16:creationId xmlns:a16="http://schemas.microsoft.com/office/drawing/2014/main" id="{03DC6887-9136-4AC5-A6B0-3E58B934DCEB}"/>
                          </a:ext>
                        </a:extLst>
                      </p:cNvPr>
                      <p:cNvPicPr/>
                      <p:nvPr/>
                    </p:nvPicPr>
                    <p:blipFill>
                      <a:blip r:embed="rId15"/>
                      <a:stretch>
                        <a:fillRect/>
                      </a:stretch>
                    </p:blipFill>
                    <p:spPr>
                      <a:xfrm>
                        <a:off x="2171701" y="-962194"/>
                        <a:ext cx="2863516" cy="834179"/>
                      </a:xfrm>
                      <a:prstGeom prst="rect">
                        <a:avLst/>
                      </a:prstGeom>
                    </p:spPr>
                  </p:pic>
                </p:oleObj>
              </mc:Fallback>
            </mc:AlternateContent>
          </a:graphicData>
        </a:graphic>
      </p:graphicFrame>
      <p:graphicFrame>
        <p:nvGraphicFramePr>
          <p:cNvPr id="36" name="Objeto 35">
            <a:extLst>
              <a:ext uri="{FF2B5EF4-FFF2-40B4-BE49-F238E27FC236}">
                <a16:creationId xmlns:a16="http://schemas.microsoft.com/office/drawing/2014/main" id="{1EA6E66D-CDD7-4AB3-8108-CC65FEA047F2}"/>
              </a:ext>
            </a:extLst>
          </p:cNvPr>
          <p:cNvGraphicFramePr>
            <a:graphicFrameLocks noChangeAspect="1"/>
          </p:cNvGraphicFramePr>
          <p:nvPr>
            <p:extLst>
              <p:ext uri="{D42A27DB-BD31-4B8C-83A1-F6EECF244321}">
                <p14:modId xmlns:p14="http://schemas.microsoft.com/office/powerpoint/2010/main" val="2806014569"/>
              </p:ext>
            </p:extLst>
          </p:nvPr>
        </p:nvGraphicFramePr>
        <p:xfrm>
          <a:off x="114199" y="-969041"/>
          <a:ext cx="659268" cy="844494"/>
        </p:xfrm>
        <a:graphic>
          <a:graphicData uri="http://schemas.openxmlformats.org/presentationml/2006/ole">
            <mc:AlternateContent xmlns:mc="http://schemas.openxmlformats.org/markup-compatibility/2006">
              <mc:Choice xmlns:v="urn:schemas-microsoft-com:vml" Requires="v">
                <p:oleObj name="CorelDRAW" r:id="rId16" imgW="2717965" imgH="3481884" progId="CorelDraw.Graphic.22">
                  <p:embed/>
                </p:oleObj>
              </mc:Choice>
              <mc:Fallback>
                <p:oleObj name="CorelDRAW" r:id="rId16" imgW="2717965" imgH="3481884" progId="CorelDraw.Graphic.22">
                  <p:embed/>
                  <p:pic>
                    <p:nvPicPr>
                      <p:cNvPr id="36" name="Objeto 35">
                        <a:extLst>
                          <a:ext uri="{FF2B5EF4-FFF2-40B4-BE49-F238E27FC236}">
                            <a16:creationId xmlns:a16="http://schemas.microsoft.com/office/drawing/2014/main" id="{1EA6E66D-CDD7-4AB3-8108-CC65FEA047F2}"/>
                          </a:ext>
                        </a:extLst>
                      </p:cNvPr>
                      <p:cNvPicPr/>
                      <p:nvPr/>
                    </p:nvPicPr>
                    <p:blipFill>
                      <a:blip r:embed="rId17"/>
                      <a:stretch>
                        <a:fillRect/>
                      </a:stretch>
                    </p:blipFill>
                    <p:spPr>
                      <a:xfrm>
                        <a:off x="114199" y="-969041"/>
                        <a:ext cx="659268" cy="844494"/>
                      </a:xfrm>
                      <a:prstGeom prst="rect">
                        <a:avLst/>
                      </a:prstGeom>
                    </p:spPr>
                  </p:pic>
                </p:oleObj>
              </mc:Fallback>
            </mc:AlternateContent>
          </a:graphicData>
        </a:graphic>
      </p:graphicFrame>
      <p:graphicFrame>
        <p:nvGraphicFramePr>
          <p:cNvPr id="37" name="Objeto 36">
            <a:extLst>
              <a:ext uri="{FF2B5EF4-FFF2-40B4-BE49-F238E27FC236}">
                <a16:creationId xmlns:a16="http://schemas.microsoft.com/office/drawing/2014/main" id="{889AA2A7-C37D-4D99-8D90-EA389E46DC86}"/>
              </a:ext>
            </a:extLst>
          </p:cNvPr>
          <p:cNvGraphicFramePr>
            <a:graphicFrameLocks noChangeAspect="1"/>
          </p:cNvGraphicFramePr>
          <p:nvPr>
            <p:extLst>
              <p:ext uri="{D42A27DB-BD31-4B8C-83A1-F6EECF244321}">
                <p14:modId xmlns:p14="http://schemas.microsoft.com/office/powerpoint/2010/main" val="1727528398"/>
              </p:ext>
            </p:extLst>
          </p:nvPr>
        </p:nvGraphicFramePr>
        <p:xfrm>
          <a:off x="1004492" y="-969041"/>
          <a:ext cx="659268" cy="844494"/>
        </p:xfrm>
        <a:graphic>
          <a:graphicData uri="http://schemas.openxmlformats.org/presentationml/2006/ole">
            <mc:AlternateContent xmlns:mc="http://schemas.openxmlformats.org/markup-compatibility/2006">
              <mc:Choice xmlns:v="urn:schemas-microsoft-com:vml" Requires="v">
                <p:oleObj name="CorelDRAW" r:id="rId18" imgW="2717965" imgH="3481884" progId="CorelDraw.Graphic.22">
                  <p:embed/>
                </p:oleObj>
              </mc:Choice>
              <mc:Fallback>
                <p:oleObj name="CorelDRAW" r:id="rId18" imgW="2717965" imgH="3481884" progId="CorelDraw.Graphic.22">
                  <p:embed/>
                  <p:pic>
                    <p:nvPicPr>
                      <p:cNvPr id="37" name="Objeto 36">
                        <a:extLst>
                          <a:ext uri="{FF2B5EF4-FFF2-40B4-BE49-F238E27FC236}">
                            <a16:creationId xmlns:a16="http://schemas.microsoft.com/office/drawing/2014/main" id="{889AA2A7-C37D-4D99-8D90-EA389E46DC86}"/>
                          </a:ext>
                        </a:extLst>
                      </p:cNvPr>
                      <p:cNvPicPr/>
                      <p:nvPr/>
                    </p:nvPicPr>
                    <p:blipFill>
                      <a:blip r:embed="rId19"/>
                      <a:stretch>
                        <a:fillRect/>
                      </a:stretch>
                    </p:blipFill>
                    <p:spPr>
                      <a:xfrm>
                        <a:off x="1004492" y="-969041"/>
                        <a:ext cx="659268" cy="844494"/>
                      </a:xfrm>
                      <a:prstGeom prst="rect">
                        <a:avLst/>
                      </a:prstGeom>
                    </p:spPr>
                  </p:pic>
                </p:oleObj>
              </mc:Fallback>
            </mc:AlternateContent>
          </a:graphicData>
        </a:graphic>
      </p:graphicFrame>
      <p:graphicFrame>
        <p:nvGraphicFramePr>
          <p:cNvPr id="2" name="Objeto 1">
            <a:extLst>
              <a:ext uri="{FF2B5EF4-FFF2-40B4-BE49-F238E27FC236}">
                <a16:creationId xmlns:a16="http://schemas.microsoft.com/office/drawing/2014/main" id="{E50C6A76-9C4A-4439-88FF-4351BE9C90CF}"/>
              </a:ext>
            </a:extLst>
          </p:cNvPr>
          <p:cNvGraphicFramePr>
            <a:graphicFrameLocks noChangeAspect="1"/>
          </p:cNvGraphicFramePr>
          <p:nvPr>
            <p:extLst>
              <p:ext uri="{D42A27DB-BD31-4B8C-83A1-F6EECF244321}">
                <p14:modId xmlns:p14="http://schemas.microsoft.com/office/powerpoint/2010/main" val="3584962319"/>
              </p:ext>
            </p:extLst>
          </p:nvPr>
        </p:nvGraphicFramePr>
        <p:xfrm>
          <a:off x="5214707" y="-962194"/>
          <a:ext cx="2885384" cy="840548"/>
        </p:xfrm>
        <a:graphic>
          <a:graphicData uri="http://schemas.openxmlformats.org/presentationml/2006/ole">
            <mc:AlternateContent xmlns:mc="http://schemas.openxmlformats.org/markup-compatibility/2006">
              <mc:Choice xmlns:v="urn:schemas-microsoft-com:vml" Requires="v">
                <p:oleObj name="CorelDRAW" r:id="rId20" imgW="11950428" imgH="3481884" progId="CorelDraw.Graphic.22">
                  <p:embed/>
                </p:oleObj>
              </mc:Choice>
              <mc:Fallback>
                <p:oleObj name="CorelDRAW" r:id="rId20" imgW="11950428" imgH="3481884" progId="CorelDraw.Graphic.22">
                  <p:embed/>
                  <p:pic>
                    <p:nvPicPr>
                      <p:cNvPr id="2" name="Objeto 1">
                        <a:extLst>
                          <a:ext uri="{FF2B5EF4-FFF2-40B4-BE49-F238E27FC236}">
                            <a16:creationId xmlns:a16="http://schemas.microsoft.com/office/drawing/2014/main" id="{E50C6A76-9C4A-4439-88FF-4351BE9C90CF}"/>
                          </a:ext>
                        </a:extLst>
                      </p:cNvPr>
                      <p:cNvPicPr/>
                      <p:nvPr/>
                    </p:nvPicPr>
                    <p:blipFill>
                      <a:blip r:embed="rId21"/>
                      <a:stretch>
                        <a:fillRect/>
                      </a:stretch>
                    </p:blipFill>
                    <p:spPr>
                      <a:xfrm>
                        <a:off x="5214707" y="-962194"/>
                        <a:ext cx="2885384" cy="840548"/>
                      </a:xfrm>
                      <a:prstGeom prst="rect">
                        <a:avLst/>
                      </a:prstGeom>
                    </p:spPr>
                  </p:pic>
                </p:oleObj>
              </mc:Fallback>
            </mc:AlternateContent>
          </a:graphicData>
        </a:graphic>
      </p:graphicFrame>
      <p:graphicFrame>
        <p:nvGraphicFramePr>
          <p:cNvPr id="52" name="Objeto 51">
            <a:extLst>
              <a:ext uri="{FF2B5EF4-FFF2-40B4-BE49-F238E27FC236}">
                <a16:creationId xmlns:a16="http://schemas.microsoft.com/office/drawing/2014/main" id="{770FF4E6-361E-456C-8AB8-251D7689A593}"/>
              </a:ext>
            </a:extLst>
          </p:cNvPr>
          <p:cNvGraphicFramePr>
            <a:graphicFrameLocks noChangeAspect="1"/>
          </p:cNvGraphicFramePr>
          <p:nvPr>
            <p:extLst>
              <p:ext uri="{D42A27DB-BD31-4B8C-83A1-F6EECF244321}">
                <p14:modId xmlns:p14="http://schemas.microsoft.com/office/powerpoint/2010/main" val="4038483905"/>
              </p:ext>
            </p:extLst>
          </p:nvPr>
        </p:nvGraphicFramePr>
        <p:xfrm>
          <a:off x="8495362" y="-838994"/>
          <a:ext cx="1410638" cy="552424"/>
        </p:xfrm>
        <a:graphic>
          <a:graphicData uri="http://schemas.openxmlformats.org/presentationml/2006/ole">
            <mc:AlternateContent xmlns:mc="http://schemas.openxmlformats.org/markup-compatibility/2006">
              <mc:Choice xmlns:v="urn:schemas-microsoft-com:vml" Requires="v">
                <p:oleObj name="CorelDRAW" r:id="rId22" imgW="2687911" imgH="1053163" progId="CorelDraw.Graphic.22">
                  <p:embed/>
                </p:oleObj>
              </mc:Choice>
              <mc:Fallback>
                <p:oleObj name="CorelDRAW" r:id="rId22" imgW="2687911" imgH="1053163" progId="CorelDraw.Graphic.22">
                  <p:embed/>
                  <p:pic>
                    <p:nvPicPr>
                      <p:cNvPr id="52" name="Objeto 51">
                        <a:extLst>
                          <a:ext uri="{FF2B5EF4-FFF2-40B4-BE49-F238E27FC236}">
                            <a16:creationId xmlns:a16="http://schemas.microsoft.com/office/drawing/2014/main" id="{770FF4E6-361E-456C-8AB8-251D7689A593}"/>
                          </a:ext>
                        </a:extLst>
                      </p:cNvPr>
                      <p:cNvPicPr/>
                      <p:nvPr/>
                    </p:nvPicPr>
                    <p:blipFill>
                      <a:blip r:embed="rId23"/>
                      <a:stretch>
                        <a:fillRect/>
                      </a:stretch>
                    </p:blipFill>
                    <p:spPr>
                      <a:xfrm>
                        <a:off x="8495362" y="-838994"/>
                        <a:ext cx="1410638" cy="552424"/>
                      </a:xfrm>
                      <a:prstGeom prst="rect">
                        <a:avLst/>
                      </a:prstGeom>
                    </p:spPr>
                  </p:pic>
                </p:oleObj>
              </mc:Fallback>
            </mc:AlternateContent>
          </a:graphicData>
        </a:graphic>
      </p:graphicFrame>
      <p:graphicFrame>
        <p:nvGraphicFramePr>
          <p:cNvPr id="53" name="Objeto 52">
            <a:extLst>
              <a:ext uri="{FF2B5EF4-FFF2-40B4-BE49-F238E27FC236}">
                <a16:creationId xmlns:a16="http://schemas.microsoft.com/office/drawing/2014/main" id="{C6835075-AB84-4498-BDCE-BA0FB16CE7F3}"/>
              </a:ext>
            </a:extLst>
          </p:cNvPr>
          <p:cNvGraphicFramePr>
            <a:graphicFrameLocks noChangeAspect="1"/>
          </p:cNvGraphicFramePr>
          <p:nvPr>
            <p:extLst>
              <p:ext uri="{D42A27DB-BD31-4B8C-83A1-F6EECF244321}">
                <p14:modId xmlns:p14="http://schemas.microsoft.com/office/powerpoint/2010/main" val="3153310383"/>
              </p:ext>
            </p:extLst>
          </p:nvPr>
        </p:nvGraphicFramePr>
        <p:xfrm>
          <a:off x="10142219" y="-816134"/>
          <a:ext cx="2206625" cy="554832"/>
        </p:xfrm>
        <a:graphic>
          <a:graphicData uri="http://schemas.openxmlformats.org/presentationml/2006/ole">
            <mc:AlternateContent xmlns:mc="http://schemas.openxmlformats.org/markup-compatibility/2006">
              <mc:Choice xmlns:v="urn:schemas-microsoft-com:vml" Requires="v">
                <p:oleObj name="CorelDRAW" r:id="rId24" imgW="4413504" imgH="1109723" progId="CorelDraw.Graphic.22">
                  <p:embed/>
                </p:oleObj>
              </mc:Choice>
              <mc:Fallback>
                <p:oleObj name="CorelDRAW" r:id="rId24" imgW="4413504" imgH="1109723" progId="CorelDraw.Graphic.22">
                  <p:embed/>
                  <p:pic>
                    <p:nvPicPr>
                      <p:cNvPr id="53" name="Objeto 52">
                        <a:extLst>
                          <a:ext uri="{FF2B5EF4-FFF2-40B4-BE49-F238E27FC236}">
                            <a16:creationId xmlns:a16="http://schemas.microsoft.com/office/drawing/2014/main" id="{C6835075-AB84-4498-BDCE-BA0FB16CE7F3}"/>
                          </a:ext>
                        </a:extLst>
                      </p:cNvPr>
                      <p:cNvPicPr/>
                      <p:nvPr/>
                    </p:nvPicPr>
                    <p:blipFill>
                      <a:blip r:embed="rId25"/>
                      <a:stretch>
                        <a:fillRect/>
                      </a:stretch>
                    </p:blipFill>
                    <p:spPr>
                      <a:xfrm>
                        <a:off x="10142219" y="-816134"/>
                        <a:ext cx="2206625" cy="554832"/>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AD66BC09-1DEA-E673-4939-5F638CAA21B3}"/>
              </a:ext>
            </a:extLst>
          </p:cNvPr>
          <p:cNvSpPr txBox="1">
            <a:spLocks/>
          </p:cNvSpPr>
          <p:nvPr/>
        </p:nvSpPr>
        <p:spPr>
          <a:xfrm>
            <a:off x="7526215" y="6408742"/>
            <a:ext cx="3976918" cy="246221"/>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1600">
                <a:solidFill>
                  <a:schemeClr val="bg1"/>
                </a:solidFill>
                <a:latin typeface="Lufga" panose="00000500000000000000" pitchFamily="50" charset="0"/>
              </a:rPr>
              <a:t>#</a:t>
            </a:r>
            <a:r>
              <a:rPr lang="en-US" sz="1600" err="1">
                <a:solidFill>
                  <a:schemeClr val="bg1"/>
                </a:solidFill>
                <a:latin typeface="Lufga" panose="00000500000000000000" pitchFamily="50" charset="0"/>
              </a:rPr>
              <a:t>MyBotsLATAM</a:t>
            </a:r>
            <a:r>
              <a:rPr lang="en-US" sz="1600">
                <a:solidFill>
                  <a:schemeClr val="bg1"/>
                </a:solidFill>
                <a:latin typeface="Lufga" panose="00000500000000000000" pitchFamily="50" charset="0"/>
              </a:rPr>
              <a:t>  #GlobalAIBootcamp</a:t>
            </a:r>
          </a:p>
        </p:txBody>
      </p:sp>
      <p:graphicFrame>
        <p:nvGraphicFramePr>
          <p:cNvPr id="6" name="Objeto 9">
            <a:extLst>
              <a:ext uri="{FF2B5EF4-FFF2-40B4-BE49-F238E27FC236}">
                <a16:creationId xmlns:a16="http://schemas.microsoft.com/office/drawing/2014/main" id="{05473A80-0576-46DE-C218-4D5862CD09E4}"/>
              </a:ext>
            </a:extLst>
          </p:cNvPr>
          <p:cNvGraphicFramePr>
            <a:graphicFrameLocks noChangeAspect="1"/>
          </p:cNvGraphicFramePr>
          <p:nvPr>
            <p:extLst>
              <p:ext uri="{D42A27DB-BD31-4B8C-83A1-F6EECF244321}">
                <p14:modId xmlns:p14="http://schemas.microsoft.com/office/powerpoint/2010/main" val="2796364175"/>
              </p:ext>
            </p:extLst>
          </p:nvPr>
        </p:nvGraphicFramePr>
        <p:xfrm>
          <a:off x="11590698" y="6365475"/>
          <a:ext cx="308626" cy="307777"/>
        </p:xfrm>
        <a:graphic>
          <a:graphicData uri="http://schemas.openxmlformats.org/presentationml/2006/ole">
            <mc:AlternateContent xmlns:mc="http://schemas.openxmlformats.org/markup-compatibility/2006">
              <mc:Choice xmlns:v="urn:schemas-microsoft-com:vml" Requires="v">
                <p:oleObj name="CorelDRAW" r:id="rId26" imgW="2885818" imgH="2878380" progId="CorelDraw.Graphic.22">
                  <p:embed/>
                </p:oleObj>
              </mc:Choice>
              <mc:Fallback>
                <p:oleObj name="CorelDRAW" r:id="rId26" imgW="2885818" imgH="2878380" progId="CorelDraw.Graphic.22">
                  <p:embed/>
                  <p:pic>
                    <p:nvPicPr>
                      <p:cNvPr id="6" name="Objeto 9">
                        <a:extLst>
                          <a:ext uri="{FF2B5EF4-FFF2-40B4-BE49-F238E27FC236}">
                            <a16:creationId xmlns:a16="http://schemas.microsoft.com/office/drawing/2014/main" id="{05473A80-0576-46DE-C218-4D5862CD09E4}"/>
                          </a:ext>
                        </a:extLst>
                      </p:cNvPr>
                      <p:cNvPicPr/>
                      <p:nvPr/>
                    </p:nvPicPr>
                    <p:blipFill>
                      <a:blip r:embed="rId27"/>
                      <a:stretch>
                        <a:fillRect/>
                      </a:stretch>
                    </p:blipFill>
                    <p:spPr>
                      <a:xfrm>
                        <a:off x="11590698" y="6365475"/>
                        <a:ext cx="308626" cy="307777"/>
                      </a:xfrm>
                      <a:prstGeom prst="rect">
                        <a:avLst/>
                      </a:prstGeom>
                    </p:spPr>
                  </p:pic>
                </p:oleObj>
              </mc:Fallback>
            </mc:AlternateContent>
          </a:graphicData>
        </a:graphic>
      </p:graphicFrame>
      <p:graphicFrame>
        <p:nvGraphicFramePr>
          <p:cNvPr id="8" name="Objeto 2">
            <a:extLst>
              <a:ext uri="{FF2B5EF4-FFF2-40B4-BE49-F238E27FC236}">
                <a16:creationId xmlns:a16="http://schemas.microsoft.com/office/drawing/2014/main" id="{FF8477F4-71A6-4EB7-E97D-7D9F2D9A0CE4}"/>
              </a:ext>
            </a:extLst>
          </p:cNvPr>
          <p:cNvGraphicFramePr>
            <a:graphicFrameLocks noChangeAspect="1"/>
          </p:cNvGraphicFramePr>
          <p:nvPr>
            <p:extLst>
              <p:ext uri="{D42A27DB-BD31-4B8C-83A1-F6EECF244321}">
                <p14:modId xmlns:p14="http://schemas.microsoft.com/office/powerpoint/2010/main" val="3151707125"/>
              </p:ext>
            </p:extLst>
          </p:nvPr>
        </p:nvGraphicFramePr>
        <p:xfrm>
          <a:off x="293777" y="6266416"/>
          <a:ext cx="1528533" cy="445280"/>
        </p:xfrm>
        <a:graphic>
          <a:graphicData uri="http://schemas.openxmlformats.org/presentationml/2006/ole">
            <mc:AlternateContent xmlns:mc="http://schemas.openxmlformats.org/markup-compatibility/2006">
              <mc:Choice xmlns:v="urn:schemas-microsoft-com:vml" Requires="v">
                <p:oleObj name="CorelDRAW" r:id="rId28" imgW="11950428" imgH="3481884" progId="CorelDraw.Graphic.22">
                  <p:embed/>
                </p:oleObj>
              </mc:Choice>
              <mc:Fallback>
                <p:oleObj name="CorelDRAW" r:id="rId28" imgW="11950428" imgH="3481884" progId="CorelDraw.Graphic.22">
                  <p:embed/>
                  <p:pic>
                    <p:nvPicPr>
                      <p:cNvPr id="8" name="Objeto 2">
                        <a:extLst>
                          <a:ext uri="{FF2B5EF4-FFF2-40B4-BE49-F238E27FC236}">
                            <a16:creationId xmlns:a16="http://schemas.microsoft.com/office/drawing/2014/main" id="{FF8477F4-71A6-4EB7-E97D-7D9F2D9A0CE4}"/>
                          </a:ext>
                        </a:extLst>
                      </p:cNvPr>
                      <p:cNvPicPr/>
                      <p:nvPr/>
                    </p:nvPicPr>
                    <p:blipFill>
                      <a:blip r:embed="rId21"/>
                      <a:stretch>
                        <a:fillRect/>
                      </a:stretch>
                    </p:blipFill>
                    <p:spPr>
                      <a:xfrm>
                        <a:off x="293777" y="6266416"/>
                        <a:ext cx="1528533" cy="445280"/>
                      </a:xfrm>
                      <a:prstGeom prst="rect">
                        <a:avLst/>
                      </a:prstGeom>
                    </p:spPr>
                  </p:pic>
                </p:oleObj>
              </mc:Fallback>
            </mc:AlternateContent>
          </a:graphicData>
        </a:graphic>
      </p:graphicFrame>
    </p:spTree>
    <p:extLst>
      <p:ext uri="{BB962C8B-B14F-4D97-AF65-F5344CB8AC3E}">
        <p14:creationId xmlns:p14="http://schemas.microsoft.com/office/powerpoint/2010/main" val="34785885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3444A"/>
          </a:solidFill>
          <a:effectLst/>
          <a:latin typeface="Quicksand" pitchFamily="2"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3444A"/>
          </a:solidFill>
          <a:latin typeface="Quicksan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3444A"/>
          </a:solidFill>
          <a:latin typeface="Quicksand"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3444A"/>
          </a:solidFill>
          <a:latin typeface="Quicksand"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3444A"/>
          </a:solidFill>
          <a:latin typeface="Quicksand"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87098554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18749417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19.jpe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1221.png"/><Relationship Id="rId4" Type="http://schemas.openxmlformats.org/officeDocument/2006/relationships/image" Target="../media/image1220.png"/></Relationships>
</file>

<file path=ppt/slides/_rels/slide10.xml.rels><?xml version="1.0" encoding="UTF-8" standalone="yes"?>
<Relationships xmlns="http://schemas.openxmlformats.org/package/2006/relationships"><Relationship Id="rId3" Type="http://schemas.openxmlformats.org/officeDocument/2006/relationships/image" Target="../media/image1235.jpe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hyperlink" Target="https://github.com/copilot?ref_cta=Copilot+free&amp;ref_loc=getting+started+with+github+copilot&amp;ref_page=doc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36.jpe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hyperlink" Target="https://docs.github.com/en/copilot/about-github-copilot/plans-for-github-copilo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37.jpe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38.jpe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239.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40.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1227.png"/><Relationship Id="rId3" Type="http://schemas.openxmlformats.org/officeDocument/2006/relationships/image" Target="../media/image1223.png"/><Relationship Id="rId7" Type="http://schemas.openxmlformats.org/officeDocument/2006/relationships/image" Target="../media/image1226.png"/><Relationship Id="rId12" Type="http://schemas.openxmlformats.org/officeDocument/2006/relationships/image" Target="../media/image1231.png"/><Relationship Id="rId2" Type="http://schemas.openxmlformats.org/officeDocument/2006/relationships/image" Target="../media/image1222.png"/><Relationship Id="rId1" Type="http://schemas.openxmlformats.org/officeDocument/2006/relationships/slideLayout" Target="../slideLayouts/slideLayout27.xml"/><Relationship Id="rId6" Type="http://schemas.openxmlformats.org/officeDocument/2006/relationships/image" Target="../media/image1225.png"/><Relationship Id="rId11" Type="http://schemas.openxmlformats.org/officeDocument/2006/relationships/image" Target="../media/image1230.png"/><Relationship Id="rId5" Type="http://schemas.openxmlformats.org/officeDocument/2006/relationships/image" Target="../media/image1224.png"/><Relationship Id="rId10" Type="http://schemas.openxmlformats.org/officeDocument/2006/relationships/image" Target="../media/image1229.jpeg"/><Relationship Id="rId4" Type="http://schemas.openxmlformats.org/officeDocument/2006/relationships/image" Target="../media/image1221.png"/><Relationship Id="rId9" Type="http://schemas.openxmlformats.org/officeDocument/2006/relationships/image" Target="../media/image12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232.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33.jpe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34.jpe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gital technology concept">
            <a:extLst>
              <a:ext uri="{FF2B5EF4-FFF2-40B4-BE49-F238E27FC236}">
                <a16:creationId xmlns:a16="http://schemas.microsoft.com/office/drawing/2014/main" id="{9B5C6C78-0841-40E1-A6C7-948721706DE1}"/>
              </a:ext>
            </a:extLst>
          </p:cNvPr>
          <p:cNvPicPr>
            <a:picLocks noChangeAspect="1"/>
          </p:cNvPicPr>
          <p:nvPr/>
        </p:nvPicPr>
        <p:blipFill>
          <a:blip r:embed="rId3"/>
          <a:srcRect t="9091" r="9091"/>
          <a:stretch/>
        </p:blipFill>
        <p:spPr>
          <a:xfrm>
            <a:off x="20" y="10"/>
            <a:ext cx="12191979" cy="6857990"/>
          </a:xfrm>
          <a:prstGeom prst="rect">
            <a:avLst/>
          </a:prstGeom>
        </p:spPr>
      </p:pic>
      <p:sp>
        <p:nvSpPr>
          <p:cNvPr id="2" name="Title 1">
            <a:extLst>
              <a:ext uri="{FF2B5EF4-FFF2-40B4-BE49-F238E27FC236}">
                <a16:creationId xmlns:a16="http://schemas.microsoft.com/office/drawing/2014/main" id="{42EC4044-FD2E-7750-0F29-CA6FAE7669E5}"/>
              </a:ext>
            </a:extLst>
          </p:cNvPr>
          <p:cNvSpPr>
            <a:spLocks noGrp="1"/>
          </p:cNvSpPr>
          <p:nvPr>
            <p:ph type="ctrTitle"/>
          </p:nvPr>
        </p:nvSpPr>
        <p:spPr>
          <a:xfrm>
            <a:off x="313786" y="908651"/>
            <a:ext cx="5230366" cy="4005454"/>
          </a:xfrm>
        </p:spPr>
        <p:txBody>
          <a:bodyPr anchor="t">
            <a:normAutofit/>
          </a:bodyPr>
          <a:lstStyle/>
          <a:p>
            <a:r>
              <a:rPr lang="en-US" sz="5800"/>
              <a:t>Introduction to GitHub Copilot</a:t>
            </a:r>
          </a:p>
        </p:txBody>
      </p:sp>
      <p:sp>
        <p:nvSpPr>
          <p:cNvPr id="3" name="Subtitle 2">
            <a:extLst>
              <a:ext uri="{FF2B5EF4-FFF2-40B4-BE49-F238E27FC236}">
                <a16:creationId xmlns:a16="http://schemas.microsoft.com/office/drawing/2014/main" id="{EA304AB0-31A4-2BA6-4A4B-2F9761E4DA55}"/>
              </a:ext>
            </a:extLst>
          </p:cNvPr>
          <p:cNvSpPr>
            <a:spLocks noGrp="1"/>
          </p:cNvSpPr>
          <p:nvPr>
            <p:ph type="subTitle" idx="1"/>
          </p:nvPr>
        </p:nvSpPr>
        <p:spPr>
          <a:xfrm>
            <a:off x="313787" y="5050632"/>
            <a:ext cx="3793200" cy="1129888"/>
          </a:xfrm>
        </p:spPr>
        <p:txBody>
          <a:bodyPr anchor="b">
            <a:normAutofit/>
          </a:bodyPr>
          <a:lstStyle/>
          <a:p>
            <a:r>
              <a:rPr lang="en-US" sz="2200"/>
              <a:t>Exploring AI assistance in coding workflows</a:t>
            </a:r>
          </a:p>
        </p:txBody>
      </p:sp>
      <p:pic>
        <p:nvPicPr>
          <p:cNvPr id="17" name="Picture 2">
            <a:extLst>
              <a:ext uri="{FF2B5EF4-FFF2-40B4-BE49-F238E27FC236}">
                <a16:creationId xmlns:a16="http://schemas.microsoft.com/office/drawing/2014/main" id="{65F4B5A3-3699-798C-4F63-4E9350DEE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E200FA-9D7A-A736-75CF-9A882D38C3EF}"/>
              </a:ext>
            </a:extLst>
          </p:cNvPr>
          <p:cNvSpPr txBox="1"/>
          <p:nvPr/>
        </p:nvSpPr>
        <p:spPr>
          <a:xfrm>
            <a:off x="8214846" y="5011429"/>
            <a:ext cx="2769017" cy="307777"/>
          </a:xfrm>
          <a:prstGeom prst="rect">
            <a:avLst/>
          </a:prstGeom>
          <a:noFill/>
        </p:spPr>
        <p:txBody>
          <a:bodyPr wrap="square" rtlCol="0">
            <a:spAutoFit/>
          </a:bodyPr>
          <a:lstStyle/>
          <a:p>
            <a:pPr algn="r"/>
            <a:r>
              <a:rPr lang="en-GB" sz="1400">
                <a:latin typeface="Montserrat" pitchFamily="2" charset="77"/>
              </a:rPr>
              <a:t>by RocketMind academy</a:t>
            </a:r>
          </a:p>
        </p:txBody>
      </p:sp>
      <p:sp>
        <p:nvSpPr>
          <p:cNvPr id="19" name="TextBox 18">
            <a:extLst>
              <a:ext uri="{FF2B5EF4-FFF2-40B4-BE49-F238E27FC236}">
                <a16:creationId xmlns:a16="http://schemas.microsoft.com/office/drawing/2014/main" id="{118A4FC0-C80B-5C4F-691C-6BDFC954FFDA}"/>
              </a:ext>
            </a:extLst>
          </p:cNvPr>
          <p:cNvSpPr txBox="1"/>
          <p:nvPr/>
        </p:nvSpPr>
        <p:spPr>
          <a:xfrm>
            <a:off x="1019276" y="3237280"/>
            <a:ext cx="9964587" cy="830997"/>
          </a:xfrm>
          <a:prstGeom prst="rect">
            <a:avLst/>
          </a:prstGeom>
          <a:noFill/>
        </p:spPr>
        <p:txBody>
          <a:bodyPr wrap="none" rtlCol="0">
            <a:spAutoFit/>
          </a:bodyPr>
          <a:lstStyle/>
          <a:p>
            <a:pPr algn="r"/>
            <a:r>
              <a:rPr lang="en-GB" sz="4800" b="1">
                <a:latin typeface="Montserrat" pitchFamily="2" charset="77"/>
              </a:rPr>
              <a:t>Introduction to </a:t>
            </a:r>
            <a:r>
              <a:rPr lang="en-GB" sz="4800" b="1" err="1">
                <a:latin typeface="Montserrat" pitchFamily="2" charset="77"/>
              </a:rPr>
              <a:t>Github</a:t>
            </a:r>
            <a:r>
              <a:rPr lang="en-GB" sz="4800" b="1">
                <a:latin typeface="Montserrat" pitchFamily="2" charset="77"/>
              </a:rPr>
              <a:t> Copilot</a:t>
            </a:r>
          </a:p>
        </p:txBody>
      </p:sp>
      <p:pic>
        <p:nvPicPr>
          <p:cNvPr id="20" name="Picture 19" descr="A white rocket with dots and lines&#10;&#10;Description automatically generated">
            <a:extLst>
              <a:ext uri="{FF2B5EF4-FFF2-40B4-BE49-F238E27FC236}">
                <a16:creationId xmlns:a16="http://schemas.microsoft.com/office/drawing/2014/main" id="{F9A4D9A2-8E99-1E57-688B-43FE302F20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0811" y="5445428"/>
            <a:ext cx="763407" cy="698436"/>
          </a:xfrm>
          <a:prstGeom prst="rect">
            <a:avLst/>
          </a:prstGeom>
        </p:spPr>
      </p:pic>
    </p:spTree>
    <p:extLst>
      <p:ext uri="{BB962C8B-B14F-4D97-AF65-F5344CB8AC3E}">
        <p14:creationId xmlns:p14="http://schemas.microsoft.com/office/powerpoint/2010/main" val="8489029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EADF-5A6E-B7DA-69E0-4159823D5599}"/>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a:t>How to Sign Up</a:t>
            </a:r>
          </a:p>
        </p:txBody>
      </p:sp>
      <p:pic>
        <p:nvPicPr>
          <p:cNvPr id="5" name="Content Placeholder 4" descr="Login web form">
            <a:extLst>
              <a:ext uri="{FF2B5EF4-FFF2-40B4-BE49-F238E27FC236}">
                <a16:creationId xmlns:a16="http://schemas.microsoft.com/office/drawing/2014/main" id="{ADA3166D-6526-4F61-BCF5-CD063A34425E}"/>
              </a:ext>
            </a:extLst>
          </p:cNvPr>
          <p:cNvPicPr>
            <a:picLocks noGrp="1" noChangeAspect="1"/>
          </p:cNvPicPr>
          <p:nvPr>
            <p:ph sz="half" idx="1"/>
          </p:nvPr>
        </p:nvPicPr>
        <p:blipFill>
          <a:blip r:embed="rId3"/>
          <a:srcRect l="31217" r="25962"/>
          <a:stretch/>
        </p:blipFill>
        <p:spPr>
          <a:xfrm>
            <a:off x="20" y="-17929"/>
            <a:ext cx="4206220" cy="6875929"/>
          </a:xfrm>
          <a:prstGeom prst="rect">
            <a:avLst/>
          </a:prstGeom>
        </p:spPr>
      </p:pic>
      <p:sp>
        <p:nvSpPr>
          <p:cNvPr id="4" name="Content Placeholder 3">
            <a:extLst>
              <a:ext uri="{FF2B5EF4-FFF2-40B4-BE49-F238E27FC236}">
                <a16:creationId xmlns:a16="http://schemas.microsoft.com/office/drawing/2014/main" id="{7C38E40E-3617-8679-AE31-E23EF41A4E0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Understanding Copilot</a:t>
            </a:r>
          </a:p>
          <a:p>
            <a:pPr marL="0" lvl="1" indent="0">
              <a:buNone/>
            </a:pPr>
            <a:r>
              <a:rPr lang="en-US" sz="1400"/>
              <a:t>GitHub Copilot is a subscription service that offers a free tier and professional options for developers.</a:t>
            </a:r>
          </a:p>
          <a:p>
            <a:pPr marL="0" indent="0">
              <a:spcBef>
                <a:spcPts val="2500"/>
              </a:spcBef>
              <a:buNone/>
            </a:pPr>
            <a:r>
              <a:rPr lang="en-US" sz="1400" b="1"/>
              <a:t>Signing Up Process</a:t>
            </a:r>
          </a:p>
          <a:p>
            <a:pPr marL="0" lvl="1" indent="0">
              <a:buNone/>
            </a:pPr>
            <a:r>
              <a:rPr lang="en-US" sz="1400"/>
              <a:t>To start using Copilot, log into GitHub and navigate to the Copilot section to select your plan.</a:t>
            </a:r>
          </a:p>
          <a:p>
            <a:pPr marL="0" indent="0">
              <a:spcBef>
                <a:spcPts val="2500"/>
              </a:spcBef>
              <a:buNone/>
            </a:pPr>
            <a:r>
              <a:rPr lang="en-US" sz="1400" b="1"/>
              <a:t>Activation and Integration</a:t>
            </a:r>
          </a:p>
          <a:p>
            <a:pPr marL="0" lvl="1" indent="0">
              <a:buNone/>
            </a:pPr>
            <a:r>
              <a:rPr lang="en-US" sz="1400"/>
              <a:t>After signing up, activate Copilot on your account and log in through your integrated development environment (IDE).</a:t>
            </a:r>
          </a:p>
        </p:txBody>
      </p:sp>
      <p:sp>
        <p:nvSpPr>
          <p:cNvPr id="6" name="TextBox 5">
            <a:extLst>
              <a:ext uri="{FF2B5EF4-FFF2-40B4-BE49-F238E27FC236}">
                <a16:creationId xmlns:a16="http://schemas.microsoft.com/office/drawing/2014/main" id="{F118B0C1-3382-AE96-AB12-05E0C2AC5602}"/>
              </a:ext>
            </a:extLst>
          </p:cNvPr>
          <p:cNvSpPr txBox="1"/>
          <p:nvPr/>
        </p:nvSpPr>
        <p:spPr>
          <a:xfrm>
            <a:off x="4686300" y="5308041"/>
            <a:ext cx="6094140" cy="635559"/>
          </a:xfrm>
          <a:prstGeom prst="rect">
            <a:avLst/>
          </a:prstGeom>
          <a:noFill/>
        </p:spPr>
        <p:txBody>
          <a:bodyPr wrap="square">
            <a:spAutoFit/>
          </a:bodyPr>
          <a:lstStyle/>
          <a:p>
            <a:r>
              <a:rPr lang="en-US">
                <a:hlinkClick r:id="rId4"/>
              </a:rPr>
              <a:t>https://github.com/copilot?ref_cta=Copilot+free&amp;ref_loc=getting+started+with+github+copilot&amp;ref_page=docs</a:t>
            </a:r>
            <a:endParaRPr lang="en-US"/>
          </a:p>
        </p:txBody>
      </p:sp>
    </p:spTree>
    <p:extLst>
      <p:ext uri="{BB962C8B-B14F-4D97-AF65-F5344CB8AC3E}">
        <p14:creationId xmlns:p14="http://schemas.microsoft.com/office/powerpoint/2010/main" val="640658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7887-C691-FF92-012A-A8C2460AE42E}"/>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a:t>Subscription Plans</a:t>
            </a:r>
          </a:p>
        </p:txBody>
      </p:sp>
      <p:pic>
        <p:nvPicPr>
          <p:cNvPr id="5" name="Content Placeholder 4" descr="Customer Satisfaction Survey Concept on Smartphone Screen">
            <a:extLst>
              <a:ext uri="{FF2B5EF4-FFF2-40B4-BE49-F238E27FC236}">
                <a16:creationId xmlns:a16="http://schemas.microsoft.com/office/drawing/2014/main" id="{5A9DA52C-8648-4874-8121-0729B2164BF8}"/>
              </a:ext>
            </a:extLst>
          </p:cNvPr>
          <p:cNvPicPr>
            <a:picLocks noGrp="1" noChangeAspect="1"/>
          </p:cNvPicPr>
          <p:nvPr>
            <p:ph sz="half" idx="1"/>
          </p:nvPr>
        </p:nvPicPr>
        <p:blipFill>
          <a:blip r:embed="rId3"/>
          <a:srcRect l="24184" r="34984" b="2"/>
          <a:stretch/>
        </p:blipFill>
        <p:spPr>
          <a:xfrm>
            <a:off x="20" y="-17929"/>
            <a:ext cx="4206220" cy="6875929"/>
          </a:xfrm>
          <a:prstGeom prst="rect">
            <a:avLst/>
          </a:prstGeom>
        </p:spPr>
      </p:pic>
      <p:sp>
        <p:nvSpPr>
          <p:cNvPr id="4" name="Content Placeholder 3">
            <a:extLst>
              <a:ext uri="{FF2B5EF4-FFF2-40B4-BE49-F238E27FC236}">
                <a16:creationId xmlns:a16="http://schemas.microsoft.com/office/drawing/2014/main" id="{597EBDE1-70E9-285F-F41F-0E6B684A20A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Copilot Free Tier</a:t>
            </a:r>
          </a:p>
          <a:p>
            <a:pPr marL="0" lvl="1" indent="0">
              <a:buNone/>
            </a:pPr>
            <a:r>
              <a:rPr lang="en-US" sz="1400"/>
              <a:t>The Copilot Free plan provides limited features, including 2,000 code completions and 50 chat requests monthly without any cost.</a:t>
            </a:r>
          </a:p>
          <a:p>
            <a:pPr marL="0" indent="0">
              <a:spcBef>
                <a:spcPts val="2500"/>
              </a:spcBef>
              <a:buNone/>
            </a:pPr>
            <a:r>
              <a:rPr lang="en-US" sz="1400" b="1"/>
              <a:t>Copilot Pro Plan</a:t>
            </a:r>
          </a:p>
          <a:p>
            <a:pPr marL="0" lvl="1" indent="0">
              <a:buNone/>
            </a:pPr>
            <a:r>
              <a:rPr lang="en-US" sz="1400"/>
              <a:t>The Pro plan offers unlimited usage of Copilot’s features for $10/month, suitable for heavy users and professionals.</a:t>
            </a:r>
          </a:p>
          <a:p>
            <a:pPr marL="0" indent="0">
              <a:spcBef>
                <a:spcPts val="2500"/>
              </a:spcBef>
              <a:buNone/>
            </a:pPr>
            <a:r>
              <a:rPr lang="en-US" sz="1400" b="1"/>
              <a:t>Enterprise Solutions</a:t>
            </a:r>
          </a:p>
          <a:p>
            <a:pPr marL="0" lvl="1" indent="0">
              <a:buNone/>
            </a:pPr>
            <a:r>
              <a:rPr lang="en-US" sz="1400"/>
              <a:t>Enterprise plans cater to organizations with centralized billing and admin controls, offering additional features for business needs.</a:t>
            </a:r>
          </a:p>
        </p:txBody>
      </p:sp>
      <p:sp>
        <p:nvSpPr>
          <p:cNvPr id="6" name="TextBox 5">
            <a:extLst>
              <a:ext uri="{FF2B5EF4-FFF2-40B4-BE49-F238E27FC236}">
                <a16:creationId xmlns:a16="http://schemas.microsoft.com/office/drawing/2014/main" id="{5CC7B752-E26F-5C93-1DFC-CD9CEBC372C4}"/>
              </a:ext>
            </a:extLst>
          </p:cNvPr>
          <p:cNvSpPr txBox="1"/>
          <p:nvPr/>
        </p:nvSpPr>
        <p:spPr>
          <a:xfrm>
            <a:off x="4753208" y="5326329"/>
            <a:ext cx="6094140" cy="635559"/>
          </a:xfrm>
          <a:prstGeom prst="rect">
            <a:avLst/>
          </a:prstGeom>
          <a:noFill/>
        </p:spPr>
        <p:txBody>
          <a:bodyPr wrap="square">
            <a:spAutoFit/>
          </a:bodyPr>
          <a:lstStyle/>
          <a:p>
            <a:r>
              <a:rPr lang="en-US">
                <a:hlinkClick r:id="rId4"/>
              </a:rPr>
              <a:t>https://docs.github.com/en/copilot/about-github-copilot/plans-for-github-copilot</a:t>
            </a:r>
            <a:endParaRPr lang="en-US"/>
          </a:p>
        </p:txBody>
      </p:sp>
    </p:spTree>
    <p:extLst>
      <p:ext uri="{BB962C8B-B14F-4D97-AF65-F5344CB8AC3E}">
        <p14:creationId xmlns:p14="http://schemas.microsoft.com/office/powerpoint/2010/main" val="4060947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2E18-2EA9-8B31-F834-8712436BCA28}"/>
              </a:ext>
            </a:extLst>
          </p:cNvPr>
          <p:cNvSpPr>
            <a:spLocks noGrp="1"/>
          </p:cNvSpPr>
          <p:nvPr>
            <p:ph type="title"/>
          </p:nvPr>
        </p:nvSpPr>
        <p:spPr/>
        <p:txBody>
          <a:bodyPr/>
          <a:lstStyle/>
          <a:p>
            <a:r>
              <a:rPr lang="en-US"/>
              <a:t>Premium requests	</a:t>
            </a:r>
          </a:p>
        </p:txBody>
      </p:sp>
      <p:sp>
        <p:nvSpPr>
          <p:cNvPr id="4" name="TextBox 3">
            <a:extLst>
              <a:ext uri="{FF2B5EF4-FFF2-40B4-BE49-F238E27FC236}">
                <a16:creationId xmlns:a16="http://schemas.microsoft.com/office/drawing/2014/main" id="{271FA73C-8441-5404-A9EA-ECB6AAA0C99A}"/>
              </a:ext>
            </a:extLst>
          </p:cNvPr>
          <p:cNvSpPr txBox="1"/>
          <p:nvPr/>
        </p:nvSpPr>
        <p:spPr>
          <a:xfrm>
            <a:off x="838200" y="1719301"/>
            <a:ext cx="6094140" cy="3419398"/>
          </a:xfrm>
          <a:prstGeom prst="rect">
            <a:avLst/>
          </a:prstGeom>
          <a:noFill/>
        </p:spPr>
        <p:txBody>
          <a:bodyPr wrap="square">
            <a:spAutoFit/>
          </a:bodyPr>
          <a:lstStyle/>
          <a:p>
            <a:pPr algn="l">
              <a:spcBef>
                <a:spcPts val="900"/>
              </a:spcBef>
              <a:spcAft>
                <a:spcPts val="900"/>
              </a:spcAft>
              <a:buNone/>
            </a:pPr>
            <a:r>
              <a:rPr lang="en-US" b="1" i="0">
                <a:solidFill>
                  <a:srgbClr val="2C2C36"/>
                </a:solidFill>
                <a:effectLst/>
                <a:latin typeface="system-ui"/>
              </a:rPr>
              <a:t>Key Benefits of Premium Requests</a:t>
            </a:r>
          </a:p>
          <a:p>
            <a:pPr algn="l">
              <a:spcBef>
                <a:spcPts val="900"/>
              </a:spcBef>
              <a:spcAft>
                <a:spcPts val="900"/>
              </a:spcAft>
              <a:buFont typeface="Arial" panose="020B0604020202020204" pitchFamily="34" charset="0"/>
              <a:buChar char="•"/>
            </a:pPr>
            <a:r>
              <a:rPr lang="en-US" b="0" i="0">
                <a:solidFill>
                  <a:srgbClr val="111827"/>
                </a:solidFill>
                <a:effectLst/>
                <a:latin typeface="system-ui"/>
              </a:rPr>
              <a:t>Unlimited Code Suggestions </a:t>
            </a:r>
            <a:r>
              <a:rPr lang="en-US" b="0" i="0">
                <a:solidFill>
                  <a:srgbClr val="2C2C36"/>
                </a:solidFill>
                <a:effectLst/>
                <a:latin typeface="system-ui"/>
              </a:rPr>
              <a:t>: No daily limits for large projects.</a:t>
            </a:r>
          </a:p>
          <a:p>
            <a:pPr algn="l">
              <a:spcBef>
                <a:spcPts val="900"/>
              </a:spcBef>
              <a:spcAft>
                <a:spcPts val="900"/>
              </a:spcAft>
              <a:buFont typeface="Arial" panose="020B0604020202020204" pitchFamily="34" charset="0"/>
              <a:buChar char="•"/>
            </a:pPr>
            <a:r>
              <a:rPr lang="en-US" b="0" i="0">
                <a:solidFill>
                  <a:srgbClr val="111827"/>
                </a:solidFill>
                <a:effectLst/>
                <a:latin typeface="system-ui"/>
              </a:rPr>
              <a:t>Advanced AI Models </a:t>
            </a:r>
            <a:r>
              <a:rPr lang="en-US" b="0" i="0">
                <a:solidFill>
                  <a:srgbClr val="2C2C36"/>
                </a:solidFill>
                <a:effectLst/>
                <a:latin typeface="system-ui"/>
              </a:rPr>
              <a:t>: Higher accuracy and contextual understanding.</a:t>
            </a:r>
          </a:p>
          <a:p>
            <a:pPr algn="l">
              <a:spcBef>
                <a:spcPts val="900"/>
              </a:spcBef>
              <a:spcAft>
                <a:spcPts val="900"/>
              </a:spcAft>
              <a:buFont typeface="Arial" panose="020B0604020202020204" pitchFamily="34" charset="0"/>
              <a:buChar char="•"/>
            </a:pPr>
            <a:r>
              <a:rPr lang="en-US" b="0" i="0">
                <a:solidFill>
                  <a:srgbClr val="111827"/>
                </a:solidFill>
                <a:effectLst/>
                <a:latin typeface="system-ui"/>
              </a:rPr>
              <a:t>Faster Debugging </a:t>
            </a:r>
            <a:r>
              <a:rPr lang="en-US" b="0" i="0">
                <a:solidFill>
                  <a:srgbClr val="2C2C36"/>
                </a:solidFill>
                <a:effectLst/>
                <a:latin typeface="system-ui"/>
              </a:rPr>
              <a:t>: Instant error explanations and fixes.</a:t>
            </a:r>
          </a:p>
          <a:p>
            <a:pPr algn="l">
              <a:spcBef>
                <a:spcPts val="900"/>
              </a:spcBef>
              <a:spcAft>
                <a:spcPts val="900"/>
              </a:spcAft>
              <a:buFont typeface="Arial" panose="020B0604020202020204" pitchFamily="34" charset="0"/>
              <a:buChar char="•"/>
            </a:pPr>
            <a:r>
              <a:rPr lang="en-US" b="0" i="0">
                <a:solidFill>
                  <a:srgbClr val="111827"/>
                </a:solidFill>
                <a:effectLst/>
                <a:latin typeface="system-ui"/>
              </a:rPr>
              <a:t>Security &amp; Tests </a:t>
            </a:r>
            <a:r>
              <a:rPr lang="en-US" b="0" i="0">
                <a:solidFill>
                  <a:srgbClr val="2C2C36"/>
                </a:solidFill>
                <a:effectLst/>
                <a:latin typeface="system-ui"/>
              </a:rPr>
              <a:t>: Auto-generated tests and vulnerability detection.</a:t>
            </a:r>
          </a:p>
          <a:p>
            <a:pPr algn="l">
              <a:spcBef>
                <a:spcPts val="900"/>
              </a:spcBef>
              <a:spcAft>
                <a:spcPts val="900"/>
              </a:spcAft>
              <a:buFont typeface="Arial" panose="020B0604020202020204" pitchFamily="34" charset="0"/>
              <a:buChar char="•"/>
            </a:pPr>
            <a:r>
              <a:rPr lang="en-US" b="0" i="0">
                <a:solidFill>
                  <a:srgbClr val="111827"/>
                </a:solidFill>
                <a:effectLst/>
                <a:latin typeface="system-ui"/>
              </a:rPr>
              <a:t>Code Modernization </a:t>
            </a:r>
            <a:r>
              <a:rPr lang="en-US" b="0" i="0">
                <a:solidFill>
                  <a:srgbClr val="2C2C36"/>
                </a:solidFill>
                <a:effectLst/>
                <a:latin typeface="system-ui"/>
              </a:rPr>
              <a:t>: Refactor legacy code with best practices.</a:t>
            </a:r>
          </a:p>
        </p:txBody>
      </p:sp>
      <p:graphicFrame>
        <p:nvGraphicFramePr>
          <p:cNvPr id="5" name="Table 4">
            <a:extLst>
              <a:ext uri="{FF2B5EF4-FFF2-40B4-BE49-F238E27FC236}">
                <a16:creationId xmlns:a16="http://schemas.microsoft.com/office/drawing/2014/main" id="{1FBAD5B3-C0DC-4B8B-47C9-E9679ABFD943}"/>
              </a:ext>
            </a:extLst>
          </p:cNvPr>
          <p:cNvGraphicFramePr>
            <a:graphicFrameLocks noGrp="1"/>
          </p:cNvGraphicFramePr>
          <p:nvPr>
            <p:extLst>
              <p:ext uri="{D42A27DB-BD31-4B8C-83A1-F6EECF244321}">
                <p14:modId xmlns:p14="http://schemas.microsoft.com/office/powerpoint/2010/main" val="2608453948"/>
              </p:ext>
            </p:extLst>
          </p:nvPr>
        </p:nvGraphicFramePr>
        <p:xfrm>
          <a:off x="7090316" y="1488688"/>
          <a:ext cx="4862859" cy="4316357"/>
        </p:xfrm>
        <a:graphic>
          <a:graphicData uri="http://schemas.openxmlformats.org/drawingml/2006/table">
            <a:tbl>
              <a:tblPr/>
              <a:tblGrid>
                <a:gridCol w="1620953">
                  <a:extLst>
                    <a:ext uri="{9D8B030D-6E8A-4147-A177-3AD203B41FA5}">
                      <a16:colId xmlns:a16="http://schemas.microsoft.com/office/drawing/2014/main" val="568328008"/>
                    </a:ext>
                  </a:extLst>
                </a:gridCol>
                <a:gridCol w="1620953">
                  <a:extLst>
                    <a:ext uri="{9D8B030D-6E8A-4147-A177-3AD203B41FA5}">
                      <a16:colId xmlns:a16="http://schemas.microsoft.com/office/drawing/2014/main" val="2023675511"/>
                    </a:ext>
                  </a:extLst>
                </a:gridCol>
                <a:gridCol w="1620953">
                  <a:extLst>
                    <a:ext uri="{9D8B030D-6E8A-4147-A177-3AD203B41FA5}">
                      <a16:colId xmlns:a16="http://schemas.microsoft.com/office/drawing/2014/main" val="2382119518"/>
                    </a:ext>
                  </a:extLst>
                </a:gridCol>
              </a:tblGrid>
              <a:tr h="539545">
                <a:tc>
                  <a:txBody>
                    <a:bodyPr/>
                    <a:lstStyle/>
                    <a:p>
                      <a:pPr algn="l" fontAlgn="b">
                        <a:buNone/>
                      </a:pPr>
                      <a:r>
                        <a:rPr lang="en-US" b="1">
                          <a:solidFill>
                            <a:srgbClr val="111827"/>
                          </a:solidFill>
                          <a:effectLst/>
                        </a:rPr>
                        <a:t>Feature</a:t>
                      </a:r>
                    </a:p>
                  </a:txBody>
                  <a:tcPr anchor="b">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noFill/>
                  </a:tcPr>
                </a:tc>
                <a:tc>
                  <a:txBody>
                    <a:bodyPr/>
                    <a:lstStyle/>
                    <a:p>
                      <a:pPr algn="l" fontAlgn="b">
                        <a:buNone/>
                      </a:pPr>
                      <a:r>
                        <a:rPr lang="en-US" b="1">
                          <a:solidFill>
                            <a:srgbClr val="111827"/>
                          </a:solidFill>
                          <a:effectLst/>
                        </a:rPr>
                        <a:t>Free Plan</a:t>
                      </a:r>
                    </a:p>
                  </a:txBody>
                  <a:tcPr anchor="b">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noFill/>
                  </a:tcPr>
                </a:tc>
                <a:tc>
                  <a:txBody>
                    <a:bodyPr/>
                    <a:lstStyle/>
                    <a:p>
                      <a:pPr algn="l" fontAlgn="b">
                        <a:buNone/>
                      </a:pPr>
                      <a:r>
                        <a:rPr lang="en-US" b="1">
                          <a:solidFill>
                            <a:srgbClr val="111827"/>
                          </a:solidFill>
                          <a:effectLst/>
                        </a:rPr>
                        <a:t>Premium Plan</a:t>
                      </a:r>
                    </a:p>
                  </a:txBody>
                  <a:tcPr anchor="b">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noFill/>
                  </a:tcPr>
                </a:tc>
                <a:extLst>
                  <a:ext uri="{0D108BD9-81ED-4DB2-BD59-A6C34878D82A}">
                    <a16:rowId xmlns:a16="http://schemas.microsoft.com/office/drawing/2014/main" val="3660011271"/>
                  </a:ext>
                </a:extLst>
              </a:tr>
              <a:tr h="944203">
                <a:tc>
                  <a:txBody>
                    <a:bodyPr/>
                    <a:lstStyle/>
                    <a:p>
                      <a:pPr algn="l" fontAlgn="base">
                        <a:buNone/>
                      </a:pPr>
                      <a:r>
                        <a:rPr lang="en-US" b="0">
                          <a:solidFill>
                            <a:srgbClr val="171717"/>
                          </a:solidFill>
                          <a:effectLst/>
                        </a:rPr>
                        <a:t>Monthly Requests</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tc>
                  <a:txBody>
                    <a:bodyPr/>
                    <a:lstStyle/>
                    <a:p>
                      <a:pPr algn="l" fontAlgn="base">
                        <a:buNone/>
                      </a:pPr>
                      <a:r>
                        <a:rPr lang="en-US" b="0">
                          <a:solidFill>
                            <a:srgbClr val="171717"/>
                          </a:solidFill>
                          <a:effectLst/>
                        </a:rPr>
                        <a:t>Limited (15–30/day)</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tc>
                  <a:txBody>
                    <a:bodyPr/>
                    <a:lstStyle/>
                    <a:p>
                      <a:pPr algn="l" fontAlgn="base">
                        <a:buNone/>
                      </a:pPr>
                      <a:r>
                        <a:rPr lang="en-US" b="0">
                          <a:solidFill>
                            <a:srgbClr val="171717"/>
                          </a:solidFill>
                          <a:effectLst/>
                        </a:rPr>
                        <a:t>Unlimited/High Quota</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extLst>
                  <a:ext uri="{0D108BD9-81ED-4DB2-BD59-A6C34878D82A}">
                    <a16:rowId xmlns:a16="http://schemas.microsoft.com/office/drawing/2014/main" val="1406744671"/>
                  </a:ext>
                </a:extLst>
              </a:tr>
              <a:tr h="944203">
                <a:tc>
                  <a:txBody>
                    <a:bodyPr/>
                    <a:lstStyle/>
                    <a:p>
                      <a:pPr algn="l" fontAlgn="base">
                        <a:buNone/>
                      </a:pPr>
                      <a:r>
                        <a:rPr lang="en-US" b="0">
                          <a:solidFill>
                            <a:srgbClr val="171717"/>
                          </a:solidFill>
                          <a:effectLst/>
                        </a:rPr>
                        <a:t>Advanced Models</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tc>
                  <a:txBody>
                    <a:bodyPr/>
                    <a:lstStyle/>
                    <a:p>
                      <a:pPr algn="l" fontAlgn="base">
                        <a:buNone/>
                      </a:pPr>
                      <a:r>
                        <a:rPr lang="en-US" b="0">
                          <a:solidFill>
                            <a:srgbClr val="171717"/>
                          </a:solidFill>
                          <a:effectLst/>
                        </a:rPr>
                        <a:t>❌</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tc>
                  <a:txBody>
                    <a:bodyPr/>
                    <a:lstStyle/>
                    <a:p>
                      <a:pPr algn="l" fontAlgn="base">
                        <a:buNone/>
                      </a:pPr>
                      <a:r>
                        <a:rPr lang="en-US" b="0">
                          <a:solidFill>
                            <a:srgbClr val="171717"/>
                          </a:solidFill>
                          <a:effectLst/>
                        </a:rPr>
                        <a:t>✅</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extLst>
                  <a:ext uri="{0D108BD9-81ED-4DB2-BD59-A6C34878D82A}">
                    <a16:rowId xmlns:a16="http://schemas.microsoft.com/office/drawing/2014/main" val="1554746149"/>
                  </a:ext>
                </a:extLst>
              </a:tr>
              <a:tr h="944203">
                <a:tc>
                  <a:txBody>
                    <a:bodyPr/>
                    <a:lstStyle/>
                    <a:p>
                      <a:pPr algn="l" fontAlgn="base">
                        <a:buNone/>
                      </a:pPr>
                      <a:r>
                        <a:rPr lang="en-US" b="0">
                          <a:solidFill>
                            <a:srgbClr val="171717"/>
                          </a:solidFill>
                          <a:effectLst/>
                        </a:rPr>
                        <a:t>Security/Tests Features</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tc>
                  <a:txBody>
                    <a:bodyPr/>
                    <a:lstStyle/>
                    <a:p>
                      <a:pPr algn="l" fontAlgn="base">
                        <a:buNone/>
                      </a:pPr>
                      <a:r>
                        <a:rPr lang="en-US" b="0">
                          <a:solidFill>
                            <a:srgbClr val="171717"/>
                          </a:solidFill>
                          <a:effectLst/>
                        </a:rPr>
                        <a:t>❌</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tc>
                  <a:txBody>
                    <a:bodyPr/>
                    <a:lstStyle/>
                    <a:p>
                      <a:pPr algn="l" fontAlgn="base">
                        <a:buNone/>
                      </a:pPr>
                      <a:r>
                        <a:rPr lang="en-US" b="0">
                          <a:solidFill>
                            <a:srgbClr val="171717"/>
                          </a:solidFill>
                          <a:effectLst/>
                        </a:rPr>
                        <a:t>✅</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extLst>
                  <a:ext uri="{0D108BD9-81ED-4DB2-BD59-A6C34878D82A}">
                    <a16:rowId xmlns:a16="http://schemas.microsoft.com/office/drawing/2014/main" val="1677698126"/>
                  </a:ext>
                </a:extLst>
              </a:tr>
              <a:tr h="944203">
                <a:tc>
                  <a:txBody>
                    <a:bodyPr/>
                    <a:lstStyle/>
                    <a:p>
                      <a:pPr algn="l" fontAlgn="base">
                        <a:buNone/>
                      </a:pPr>
                      <a:r>
                        <a:rPr lang="en-US" b="0">
                          <a:solidFill>
                            <a:srgbClr val="171717"/>
                          </a:solidFill>
                          <a:effectLst/>
                        </a:rPr>
                        <a:t>Priority Processing</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tc>
                  <a:txBody>
                    <a:bodyPr/>
                    <a:lstStyle/>
                    <a:p>
                      <a:pPr algn="l" fontAlgn="base">
                        <a:buNone/>
                      </a:pPr>
                      <a:r>
                        <a:rPr lang="en-US" b="0">
                          <a:solidFill>
                            <a:srgbClr val="171717"/>
                          </a:solidFill>
                          <a:effectLst/>
                        </a:rPr>
                        <a:t>❌</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tc>
                  <a:txBody>
                    <a:bodyPr/>
                    <a:lstStyle/>
                    <a:p>
                      <a:pPr algn="l" fontAlgn="base">
                        <a:buNone/>
                      </a:pPr>
                      <a:r>
                        <a:rPr lang="en-US" b="0">
                          <a:solidFill>
                            <a:srgbClr val="171717"/>
                          </a:solidFill>
                          <a:effectLst/>
                        </a:rPr>
                        <a:t>✅</a:t>
                      </a:r>
                    </a:p>
                  </a:txBody>
                  <a:tcPr anchor="ctr">
                    <a:lnL w="9525" cap="flat" cmpd="sng" algn="ctr">
                      <a:solidFill>
                        <a:srgbClr val="F9F9F9"/>
                      </a:solidFill>
                      <a:prstDash val="solid"/>
                      <a:round/>
                      <a:headEnd type="none" w="med" len="med"/>
                      <a:tailEnd type="none" w="med" len="med"/>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solidFill>
                      <a:srgbClr val="FFFFFF"/>
                    </a:solidFill>
                  </a:tcPr>
                </a:tc>
                <a:extLst>
                  <a:ext uri="{0D108BD9-81ED-4DB2-BD59-A6C34878D82A}">
                    <a16:rowId xmlns:a16="http://schemas.microsoft.com/office/drawing/2014/main" val="3086864511"/>
                  </a:ext>
                </a:extLst>
              </a:tr>
            </a:tbl>
          </a:graphicData>
        </a:graphic>
      </p:graphicFrame>
    </p:spTree>
    <p:extLst>
      <p:ext uri="{BB962C8B-B14F-4D97-AF65-F5344CB8AC3E}">
        <p14:creationId xmlns:p14="http://schemas.microsoft.com/office/powerpoint/2010/main" val="348476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DA369-BC6F-B133-D009-9A75A9FD5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4701F-E301-A720-67AB-785399B44954}"/>
              </a:ext>
            </a:extLst>
          </p:cNvPr>
          <p:cNvSpPr>
            <a:spLocks noGrp="1"/>
          </p:cNvSpPr>
          <p:nvPr>
            <p:ph type="title"/>
          </p:nvPr>
        </p:nvSpPr>
        <p:spPr/>
        <p:txBody>
          <a:bodyPr/>
          <a:lstStyle/>
          <a:p>
            <a:r>
              <a:rPr lang="en-GB"/>
              <a:t>05</a:t>
            </a:r>
          </a:p>
        </p:txBody>
      </p:sp>
      <p:sp>
        <p:nvSpPr>
          <p:cNvPr id="3" name="Content Placeholder 2">
            <a:extLst>
              <a:ext uri="{FF2B5EF4-FFF2-40B4-BE49-F238E27FC236}">
                <a16:creationId xmlns:a16="http://schemas.microsoft.com/office/drawing/2014/main" id="{D238A081-8629-0042-EF33-054E02B2B2CD}"/>
              </a:ext>
            </a:extLst>
          </p:cNvPr>
          <p:cNvSpPr>
            <a:spLocks noGrp="1"/>
          </p:cNvSpPr>
          <p:nvPr>
            <p:ph sz="quarter" idx="10"/>
          </p:nvPr>
        </p:nvSpPr>
        <p:spPr>
          <a:xfrm>
            <a:off x="838200" y="4007178"/>
            <a:ext cx="10379838" cy="1881557"/>
          </a:xfrm>
        </p:spPr>
        <p:txBody>
          <a:bodyPr>
            <a:normAutofit fontScale="85000" lnSpcReduction="20000"/>
          </a:bodyPr>
          <a:lstStyle/>
          <a:p>
            <a:r>
              <a:rPr lang="en-US" sz="9600"/>
              <a:t>Setting Up GitHub Copilot</a:t>
            </a:r>
            <a:endParaRPr lang="en-GB"/>
          </a:p>
        </p:txBody>
      </p:sp>
    </p:spTree>
    <p:extLst>
      <p:ext uri="{BB962C8B-B14F-4D97-AF65-F5344CB8AC3E}">
        <p14:creationId xmlns:p14="http://schemas.microsoft.com/office/powerpoint/2010/main" val="261664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2C8A-315C-C4F2-AD6A-6A826BBA75E2}"/>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Prerequisites and Installation</a:t>
            </a:r>
          </a:p>
        </p:txBody>
      </p:sp>
      <p:pic>
        <p:nvPicPr>
          <p:cNvPr id="5" name="Content Placeholder 4" descr="4K Resolution">
            <a:extLst>
              <a:ext uri="{FF2B5EF4-FFF2-40B4-BE49-F238E27FC236}">
                <a16:creationId xmlns:a16="http://schemas.microsoft.com/office/drawing/2014/main" id="{2F338A90-C571-4154-B529-74CB102032C1}"/>
              </a:ext>
            </a:extLst>
          </p:cNvPr>
          <p:cNvPicPr>
            <a:picLocks noGrp="1" noChangeAspect="1"/>
          </p:cNvPicPr>
          <p:nvPr>
            <p:ph sz="half" idx="1"/>
          </p:nvPr>
        </p:nvPicPr>
        <p:blipFill>
          <a:blip r:embed="rId3"/>
          <a:srcRect l="13271" r="12133"/>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648343BC-283B-103B-B45E-C5762DA462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a:t>Supported Editor Version</a:t>
            </a:r>
          </a:p>
          <a:p>
            <a:pPr marL="0" lvl="1" indent="0">
              <a:buNone/>
            </a:pPr>
            <a:r>
              <a:rPr lang="en-US" sz="1400"/>
              <a:t>Ensure your IDE is up to date to avoid compatibility issues. Check for the latest release of your editor.</a:t>
            </a:r>
          </a:p>
          <a:p>
            <a:pPr marL="0" indent="0">
              <a:spcBef>
                <a:spcPts val="2500"/>
              </a:spcBef>
              <a:buNone/>
            </a:pPr>
            <a:r>
              <a:rPr lang="en-US" sz="1400" b="1"/>
              <a:t>Install Copilot Extension</a:t>
            </a:r>
          </a:p>
          <a:p>
            <a:pPr marL="0" lvl="1" indent="0">
              <a:buNone/>
            </a:pPr>
            <a:r>
              <a:rPr lang="en-US" sz="1400"/>
              <a:t>Install the GitHub Copilot extension from the appropriate marketplace for your editor. Follow installation prompts.</a:t>
            </a:r>
          </a:p>
          <a:p>
            <a:pPr marL="0" indent="0">
              <a:spcBef>
                <a:spcPts val="2500"/>
              </a:spcBef>
              <a:buNone/>
            </a:pPr>
            <a:r>
              <a:rPr lang="en-US" sz="1400" b="1"/>
              <a:t>Authenticate with GitHub</a:t>
            </a:r>
          </a:p>
          <a:p>
            <a:pPr marL="0" lvl="1" indent="0">
              <a:buNone/>
            </a:pPr>
            <a:r>
              <a:rPr lang="en-US" sz="1400"/>
              <a:t>Log in to GitHub to authenticate the Copilot plugin. This typically requires a browser sign-in.</a:t>
            </a:r>
          </a:p>
          <a:p>
            <a:pPr marL="0" indent="0">
              <a:spcBef>
                <a:spcPts val="2500"/>
              </a:spcBef>
              <a:buNone/>
            </a:pPr>
            <a:r>
              <a:rPr lang="en-US" sz="1400" b="1"/>
              <a:t>Internet Connection Requirement</a:t>
            </a:r>
          </a:p>
          <a:p>
            <a:pPr marL="0" lvl="1" indent="0">
              <a:buNone/>
            </a:pPr>
            <a:r>
              <a:rPr lang="en-US" sz="1400"/>
              <a:t>Ensure you have an active internet connection, as Copilot relies on cloud-based AI for suggestions.</a:t>
            </a:r>
          </a:p>
        </p:txBody>
      </p:sp>
    </p:spTree>
    <p:extLst>
      <p:ext uri="{BB962C8B-B14F-4D97-AF65-F5344CB8AC3E}">
        <p14:creationId xmlns:p14="http://schemas.microsoft.com/office/powerpoint/2010/main" val="1250697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61CF1-4D3C-9D7A-8B68-3CF0987C74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EC8BC7-D068-AB93-9E02-F0FEE6C75028}"/>
              </a:ext>
            </a:extLst>
          </p:cNvPr>
          <p:cNvSpPr>
            <a:spLocks noGrp="1"/>
          </p:cNvSpPr>
          <p:nvPr>
            <p:ph type="title"/>
          </p:nvPr>
        </p:nvSpPr>
        <p:spPr/>
        <p:txBody>
          <a:bodyPr/>
          <a:lstStyle/>
          <a:p>
            <a:r>
              <a:rPr lang="en-GB"/>
              <a:t>06</a:t>
            </a:r>
          </a:p>
        </p:txBody>
      </p:sp>
      <p:sp>
        <p:nvSpPr>
          <p:cNvPr id="3" name="Content Placeholder 2">
            <a:extLst>
              <a:ext uri="{FF2B5EF4-FFF2-40B4-BE49-F238E27FC236}">
                <a16:creationId xmlns:a16="http://schemas.microsoft.com/office/drawing/2014/main" id="{7B69CE13-845D-EBE6-56EB-B6B04ED93420}"/>
              </a:ext>
            </a:extLst>
          </p:cNvPr>
          <p:cNvSpPr>
            <a:spLocks noGrp="1"/>
          </p:cNvSpPr>
          <p:nvPr>
            <p:ph sz="quarter" idx="10"/>
          </p:nvPr>
        </p:nvSpPr>
        <p:spPr>
          <a:xfrm>
            <a:off x="838200" y="4397471"/>
            <a:ext cx="10379838" cy="1881557"/>
          </a:xfrm>
        </p:spPr>
        <p:txBody>
          <a:bodyPr>
            <a:normAutofit fontScale="85000" lnSpcReduction="20000"/>
          </a:bodyPr>
          <a:lstStyle/>
          <a:p>
            <a:r>
              <a:rPr lang="en-US" sz="9600"/>
              <a:t>Using GitHub Copilot Chat</a:t>
            </a:r>
            <a:endParaRPr lang="en-GB"/>
          </a:p>
        </p:txBody>
      </p:sp>
    </p:spTree>
    <p:extLst>
      <p:ext uri="{BB962C8B-B14F-4D97-AF65-F5344CB8AC3E}">
        <p14:creationId xmlns:p14="http://schemas.microsoft.com/office/powerpoint/2010/main" val="925994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C1F1-C4E4-7341-3EEB-1C478ED5D691}"/>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a:t>What is Copilot Chat?</a:t>
            </a:r>
          </a:p>
        </p:txBody>
      </p:sp>
      <p:pic>
        <p:nvPicPr>
          <p:cNvPr id="5" name="Content Placeholder 4" descr="Chat Artificial Intelligence Chatbot Technology, AI Conversation Automation">
            <a:extLst>
              <a:ext uri="{FF2B5EF4-FFF2-40B4-BE49-F238E27FC236}">
                <a16:creationId xmlns:a16="http://schemas.microsoft.com/office/drawing/2014/main" id="{DC884EEB-046E-4E63-A819-83EE37D3B5CC}"/>
              </a:ext>
            </a:extLst>
          </p:cNvPr>
          <p:cNvPicPr>
            <a:picLocks noGrp="1" noChangeAspect="1"/>
          </p:cNvPicPr>
          <p:nvPr>
            <p:ph sz="half" idx="1"/>
          </p:nvPr>
        </p:nvPicPr>
        <p:blipFill>
          <a:blip r:embed="rId3"/>
          <a:srcRect l="38699" r="28420"/>
          <a:stretch/>
        </p:blipFill>
        <p:spPr>
          <a:xfrm>
            <a:off x="20" y="-17929"/>
            <a:ext cx="4206220" cy="6875929"/>
          </a:xfrm>
          <a:prstGeom prst="rect">
            <a:avLst/>
          </a:prstGeom>
        </p:spPr>
      </p:pic>
      <p:sp>
        <p:nvSpPr>
          <p:cNvPr id="4" name="Content Placeholder 3">
            <a:extLst>
              <a:ext uri="{FF2B5EF4-FFF2-40B4-BE49-F238E27FC236}">
                <a16:creationId xmlns:a16="http://schemas.microsoft.com/office/drawing/2014/main" id="{8A409CE7-BC95-A72F-FA92-E48FC2EE902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Interactive Q&amp;A</a:t>
            </a:r>
          </a:p>
          <a:p>
            <a:pPr marL="0" lvl="1" indent="0">
              <a:buNone/>
            </a:pPr>
            <a:r>
              <a:rPr lang="en-US" sz="1400"/>
              <a:t>Copilot Chat acts as a conversational companion, helping users with questions and code explanations directly in the IDE.</a:t>
            </a:r>
          </a:p>
          <a:p>
            <a:pPr marL="0" indent="0">
              <a:spcBef>
                <a:spcPts val="2500"/>
              </a:spcBef>
              <a:buNone/>
            </a:pPr>
            <a:r>
              <a:rPr lang="en-US" sz="1400" b="1"/>
              <a:t>Context-Aware Responses</a:t>
            </a:r>
          </a:p>
          <a:p>
            <a:pPr marL="0" lvl="1" indent="0">
              <a:buNone/>
            </a:pPr>
            <a:r>
              <a:rPr lang="en-US" sz="1400"/>
              <a:t>Copilot Chat provides context-aware responses based on the code you have open and the conversation history.</a:t>
            </a:r>
          </a:p>
          <a:p>
            <a:pPr marL="0" indent="0">
              <a:spcBef>
                <a:spcPts val="2500"/>
              </a:spcBef>
              <a:buNone/>
            </a:pPr>
            <a:r>
              <a:rPr lang="en-US" sz="1400" b="1"/>
              <a:t>Multi-Turn Conversations</a:t>
            </a:r>
          </a:p>
          <a:p>
            <a:pPr marL="0" lvl="1" indent="0">
              <a:buNone/>
            </a:pPr>
            <a:r>
              <a:rPr lang="en-US" sz="1400"/>
              <a:t>Users can engage in multi-turn conversations, allowing for follow-up questions and deeper code understanding.</a:t>
            </a:r>
          </a:p>
        </p:txBody>
      </p:sp>
    </p:spTree>
    <p:extLst>
      <p:ext uri="{BB962C8B-B14F-4D97-AF65-F5344CB8AC3E}">
        <p14:creationId xmlns:p14="http://schemas.microsoft.com/office/powerpoint/2010/main" val="3745552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A35D-79AB-7A46-26B7-04E99809AB52}"/>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Capabilities of Copilot Chat</a:t>
            </a:r>
          </a:p>
        </p:txBody>
      </p:sp>
      <p:pic>
        <p:nvPicPr>
          <p:cNvPr id="5" name="Content Placeholder 4" descr="Woman using a computer">
            <a:extLst>
              <a:ext uri="{FF2B5EF4-FFF2-40B4-BE49-F238E27FC236}">
                <a16:creationId xmlns:a16="http://schemas.microsoft.com/office/drawing/2014/main" id="{72D335E8-C422-4EC4-80A1-DA7A7E75F3BD}"/>
              </a:ext>
            </a:extLst>
          </p:cNvPr>
          <p:cNvPicPr>
            <a:picLocks noGrp="1" noChangeAspect="1"/>
          </p:cNvPicPr>
          <p:nvPr>
            <p:ph sz="half" idx="1"/>
          </p:nvPr>
        </p:nvPicPr>
        <p:blipFill>
          <a:blip r:embed="rId3"/>
          <a:srcRect r="11477" b="-3"/>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60815AF2-9981-55B7-CA5A-3B61A53FBD7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a:t>Code Explanation</a:t>
            </a:r>
          </a:p>
          <a:p>
            <a:pPr marL="0" lvl="1" indent="0">
              <a:buNone/>
            </a:pPr>
            <a:r>
              <a:rPr lang="en-US" sz="1400"/>
              <a:t>Copilot Chat can explain pieces of code in plain English, helping users understand unfamiliar code quickly.</a:t>
            </a:r>
          </a:p>
          <a:p>
            <a:pPr marL="0" indent="0">
              <a:spcBef>
                <a:spcPts val="2500"/>
              </a:spcBef>
              <a:buNone/>
            </a:pPr>
            <a:r>
              <a:rPr lang="en-US" sz="1400" b="1"/>
              <a:t>How-To Guidance</a:t>
            </a:r>
          </a:p>
          <a:p>
            <a:pPr marL="0" lvl="1" indent="0">
              <a:buNone/>
            </a:pPr>
            <a:r>
              <a:rPr lang="en-US" sz="1400"/>
              <a:t>Users can ask how-to questions, receiving concise answers or code snippets that guide their programming tasks.</a:t>
            </a:r>
          </a:p>
          <a:p>
            <a:pPr marL="0" indent="0">
              <a:spcBef>
                <a:spcPts val="2500"/>
              </a:spcBef>
              <a:buNone/>
            </a:pPr>
            <a:r>
              <a:rPr lang="en-US" sz="1400" b="1"/>
              <a:t>Test Generation</a:t>
            </a:r>
          </a:p>
          <a:p>
            <a:pPr marL="0" lvl="1" indent="0">
              <a:buNone/>
            </a:pPr>
            <a:r>
              <a:rPr lang="en-US" sz="1400"/>
              <a:t>Copilot can generate tests or code snippets for functions, saving time on boilerplate code.</a:t>
            </a:r>
          </a:p>
          <a:p>
            <a:pPr marL="0" indent="0">
              <a:spcBef>
                <a:spcPts val="2500"/>
              </a:spcBef>
              <a:buNone/>
            </a:pPr>
            <a:r>
              <a:rPr lang="en-US" sz="1400" b="1"/>
              <a:t>Debugging Assistance</a:t>
            </a:r>
          </a:p>
          <a:p>
            <a:pPr marL="0" lvl="1" indent="0">
              <a:buNone/>
            </a:pPr>
            <a:r>
              <a:rPr lang="en-US" sz="1400"/>
              <a:t>Copilot provides debugging help by analyzing errors and suggesting potential fixes based on context.</a:t>
            </a:r>
          </a:p>
        </p:txBody>
      </p:sp>
    </p:spTree>
    <p:extLst>
      <p:ext uri="{BB962C8B-B14F-4D97-AF65-F5344CB8AC3E}">
        <p14:creationId xmlns:p14="http://schemas.microsoft.com/office/powerpoint/2010/main" val="930893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CEAE3-CA7C-27DF-9385-9C25301367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74F2C-BE61-8B1E-2A95-7B3C5B608C5C}"/>
              </a:ext>
            </a:extLst>
          </p:cNvPr>
          <p:cNvSpPr>
            <a:spLocks noGrp="1"/>
          </p:cNvSpPr>
          <p:nvPr>
            <p:ph type="title"/>
          </p:nvPr>
        </p:nvSpPr>
        <p:spPr/>
        <p:txBody>
          <a:bodyPr/>
          <a:lstStyle/>
          <a:p>
            <a:r>
              <a:rPr lang="en-GB"/>
              <a:t>07</a:t>
            </a:r>
          </a:p>
        </p:txBody>
      </p:sp>
      <p:sp>
        <p:nvSpPr>
          <p:cNvPr id="3" name="Content Placeholder 2">
            <a:extLst>
              <a:ext uri="{FF2B5EF4-FFF2-40B4-BE49-F238E27FC236}">
                <a16:creationId xmlns:a16="http://schemas.microsoft.com/office/drawing/2014/main" id="{1A4E0B67-F23E-3233-3568-66ABD76354F2}"/>
              </a:ext>
            </a:extLst>
          </p:cNvPr>
          <p:cNvSpPr>
            <a:spLocks noGrp="1"/>
          </p:cNvSpPr>
          <p:nvPr>
            <p:ph sz="quarter" idx="10"/>
          </p:nvPr>
        </p:nvSpPr>
        <p:spPr>
          <a:xfrm>
            <a:off x="838200" y="4029481"/>
            <a:ext cx="10379838" cy="1881557"/>
          </a:xfrm>
        </p:spPr>
        <p:txBody>
          <a:bodyPr>
            <a:normAutofit fontScale="77500" lnSpcReduction="20000"/>
          </a:bodyPr>
          <a:lstStyle/>
          <a:p>
            <a:r>
              <a:rPr lang="en-US" sz="9600"/>
              <a:t>Demo: Copilot Code Completion in Action</a:t>
            </a:r>
            <a:endParaRPr lang="en-GB"/>
          </a:p>
        </p:txBody>
      </p:sp>
    </p:spTree>
    <p:extLst>
      <p:ext uri="{BB962C8B-B14F-4D97-AF65-F5344CB8AC3E}">
        <p14:creationId xmlns:p14="http://schemas.microsoft.com/office/powerpoint/2010/main" val="1774986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FCB6-1191-4AE8-66EC-C79EB9247E3D}"/>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t>Tips for Effective Use</a:t>
            </a:r>
          </a:p>
        </p:txBody>
      </p:sp>
      <p:pic>
        <p:nvPicPr>
          <p:cNvPr id="5" name="Content Placeholder 4" descr="digital technology concept">
            <a:extLst>
              <a:ext uri="{FF2B5EF4-FFF2-40B4-BE49-F238E27FC236}">
                <a16:creationId xmlns:a16="http://schemas.microsoft.com/office/drawing/2014/main" id="{51770B9E-C39E-488F-B50C-1B27F4CD402E}"/>
              </a:ext>
            </a:extLst>
          </p:cNvPr>
          <p:cNvPicPr>
            <a:picLocks noGrp="1" noChangeAspect="1"/>
          </p:cNvPicPr>
          <p:nvPr>
            <p:ph sz="half" idx="1"/>
          </p:nvPr>
        </p:nvPicPr>
        <p:blipFill>
          <a:blip r:embed="rId3"/>
          <a:srcRect r="25404"/>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B1117857-69E3-AE63-845B-68C94B73CB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a:t>Meaningful Function Names</a:t>
            </a:r>
          </a:p>
          <a:p>
            <a:pPr marL="0" lvl="1" indent="0">
              <a:buNone/>
            </a:pPr>
            <a:r>
              <a:rPr lang="en-US" sz="1400"/>
              <a:t>Using clear and descriptive function names helps Copilot provide contextually relevant suggestions for your coding.</a:t>
            </a:r>
          </a:p>
          <a:p>
            <a:pPr marL="0" indent="0">
              <a:spcBef>
                <a:spcPts val="2500"/>
              </a:spcBef>
              <a:buNone/>
            </a:pPr>
            <a:r>
              <a:rPr lang="en-US" sz="1400" b="1"/>
              <a:t>Triggering Suggestions</a:t>
            </a:r>
          </a:p>
          <a:p>
            <a:pPr marL="0" lvl="1" indent="0">
              <a:buNone/>
            </a:pPr>
            <a:r>
              <a:rPr lang="en-US" sz="1400"/>
              <a:t>If Copilot doesn't suggest code, pressing Ctrl+Enter can force it to show suggestions. Pausing after typing can also trigger suggestions.</a:t>
            </a:r>
          </a:p>
          <a:p>
            <a:pPr marL="0" indent="0">
              <a:spcBef>
                <a:spcPts val="2500"/>
              </a:spcBef>
              <a:buNone/>
            </a:pPr>
            <a:r>
              <a:rPr lang="en-US" sz="1400" b="1"/>
              <a:t>Exploring Multiple Suggestions</a:t>
            </a:r>
          </a:p>
          <a:p>
            <a:pPr marL="0" lvl="1" indent="0">
              <a:buNone/>
            </a:pPr>
            <a:r>
              <a:rPr lang="en-US" sz="1400"/>
              <a:t>Copilot may provide multiple suggestions. Use icons or shortcuts to cycle through alternatives to find the best implementation.</a:t>
            </a:r>
          </a:p>
          <a:p>
            <a:pPr marL="0" indent="0">
              <a:spcBef>
                <a:spcPts val="2500"/>
              </a:spcBef>
              <a:buNone/>
            </a:pPr>
            <a:r>
              <a:rPr lang="en-US" sz="1400" b="1"/>
              <a:t>Editing and Iterating</a:t>
            </a:r>
          </a:p>
          <a:p>
            <a:pPr marL="0" lvl="1" indent="0">
              <a:buNone/>
            </a:pPr>
            <a:r>
              <a:rPr lang="en-US" sz="1400"/>
              <a:t>Feel free to edit accepted code suggestions. This can prompt Copilot to offer further assistance and improvements.</a:t>
            </a:r>
          </a:p>
        </p:txBody>
      </p:sp>
    </p:spTree>
    <p:extLst>
      <p:ext uri="{BB962C8B-B14F-4D97-AF65-F5344CB8AC3E}">
        <p14:creationId xmlns:p14="http://schemas.microsoft.com/office/powerpoint/2010/main" val="2397462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B9E78DED-C067-DF89-054E-0995C6FB7B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2087" y="5339681"/>
            <a:ext cx="889000" cy="812800"/>
          </a:xfrm>
          <a:prstGeom prst="rect">
            <a:avLst/>
          </a:prstGeom>
        </p:spPr>
      </p:pic>
      <p:pic>
        <p:nvPicPr>
          <p:cNvPr id="3" name="Picture 2" descr="A logo with a rocket and lines&#10;&#10;Description automatically generated">
            <a:extLst>
              <a:ext uri="{FF2B5EF4-FFF2-40B4-BE49-F238E27FC236}">
                <a16:creationId xmlns:a16="http://schemas.microsoft.com/office/drawing/2014/main" id="{D0C702D4-0880-0212-2140-F4BCB060E7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2138" y="330947"/>
            <a:ext cx="1712632" cy="1712632"/>
          </a:xfrm>
          <a:prstGeom prst="rect">
            <a:avLst/>
          </a:prstGeom>
        </p:spPr>
      </p:pic>
      <p:grpSp>
        <p:nvGrpSpPr>
          <p:cNvPr id="4" name="Group 3">
            <a:extLst>
              <a:ext uri="{FF2B5EF4-FFF2-40B4-BE49-F238E27FC236}">
                <a16:creationId xmlns:a16="http://schemas.microsoft.com/office/drawing/2014/main" id="{1617270B-B696-2117-0327-28AC1FE45AEF}"/>
              </a:ext>
            </a:extLst>
          </p:cNvPr>
          <p:cNvGrpSpPr/>
          <p:nvPr/>
        </p:nvGrpSpPr>
        <p:grpSpPr>
          <a:xfrm>
            <a:off x="5354170" y="5061434"/>
            <a:ext cx="1483659" cy="1483659"/>
            <a:chOff x="5163671" y="3429000"/>
            <a:chExt cx="1483659" cy="1483659"/>
          </a:xfrm>
        </p:grpSpPr>
        <p:sp>
          <p:nvSpPr>
            <p:cNvPr id="5" name="Oval 4">
              <a:extLst>
                <a:ext uri="{FF2B5EF4-FFF2-40B4-BE49-F238E27FC236}">
                  <a16:creationId xmlns:a16="http://schemas.microsoft.com/office/drawing/2014/main" id="{F51BCACB-D54F-25EB-8B44-632F532DB88E}"/>
                </a:ext>
              </a:extLst>
            </p:cNvPr>
            <p:cNvSpPr/>
            <p:nvPr/>
          </p:nvSpPr>
          <p:spPr>
            <a:xfrm>
              <a:off x="5163671" y="3429000"/>
              <a:ext cx="1483659" cy="1483659"/>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descr="A white rocket with dots and lines&#10;&#10;Description automatically generated">
              <a:extLst>
                <a:ext uri="{FF2B5EF4-FFF2-40B4-BE49-F238E27FC236}">
                  <a16:creationId xmlns:a16="http://schemas.microsoft.com/office/drawing/2014/main" id="{FEB55A65-91A5-0F8D-4F3A-2255D7C6E3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3796" y="3821611"/>
              <a:ext cx="763407" cy="698436"/>
            </a:xfrm>
            <a:prstGeom prst="rect">
              <a:avLst/>
            </a:prstGeom>
          </p:spPr>
        </p:pic>
      </p:grpSp>
      <p:pic>
        <p:nvPicPr>
          <p:cNvPr id="7" name="Picture 6" descr="A person in a black jacket&#10;&#10;Description automatically generated">
            <a:extLst>
              <a:ext uri="{FF2B5EF4-FFF2-40B4-BE49-F238E27FC236}">
                <a16:creationId xmlns:a16="http://schemas.microsoft.com/office/drawing/2014/main" id="{E75FC196-8698-7B06-73BC-6BFAF0061F0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8567" b="72026"/>
          <a:stretch/>
        </p:blipFill>
        <p:spPr>
          <a:xfrm>
            <a:off x="2978567" y="2839089"/>
            <a:ext cx="1483659" cy="1488487"/>
          </a:xfrm>
          <a:prstGeom prst="ellipse">
            <a:avLst/>
          </a:prstGeom>
          <a:solidFill>
            <a:schemeClr val="accent6"/>
          </a:solidFill>
          <a:ln w="19050">
            <a:noFill/>
          </a:ln>
        </p:spPr>
      </p:pic>
      <p:grpSp>
        <p:nvGrpSpPr>
          <p:cNvPr id="8" name="Group 7">
            <a:extLst>
              <a:ext uri="{FF2B5EF4-FFF2-40B4-BE49-F238E27FC236}">
                <a16:creationId xmlns:a16="http://schemas.microsoft.com/office/drawing/2014/main" id="{8E3C3167-5FF1-1621-4E27-DAC8A25AF256}"/>
              </a:ext>
            </a:extLst>
          </p:cNvPr>
          <p:cNvGrpSpPr/>
          <p:nvPr/>
        </p:nvGrpSpPr>
        <p:grpSpPr>
          <a:xfrm>
            <a:off x="3526298" y="1124804"/>
            <a:ext cx="2704549" cy="1646987"/>
            <a:chOff x="5256110" y="3031434"/>
            <a:chExt cx="2704549" cy="1646987"/>
          </a:xfrm>
        </p:grpSpPr>
        <p:sp>
          <p:nvSpPr>
            <p:cNvPr id="9" name="TextBox 8">
              <a:extLst>
                <a:ext uri="{FF2B5EF4-FFF2-40B4-BE49-F238E27FC236}">
                  <a16:creationId xmlns:a16="http://schemas.microsoft.com/office/drawing/2014/main" id="{A99BBD3D-5F2D-A343-260E-1B082FE83079}"/>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pic>
          <p:nvPicPr>
            <p:cNvPr id="10" name="Picture 9">
              <a:extLst>
                <a:ext uri="{FF2B5EF4-FFF2-40B4-BE49-F238E27FC236}">
                  <a16:creationId xmlns:a16="http://schemas.microsoft.com/office/drawing/2014/main" id="{BA7C13BD-461C-FDCA-A1E9-16142D3B6BC3}"/>
                </a:ext>
              </a:extLst>
            </p:cNvPr>
            <p:cNvPicPr>
              <a:picLocks noChangeAspect="1"/>
            </p:cNvPicPr>
            <p:nvPr/>
          </p:nvPicPr>
          <p:blipFill>
            <a:blip r:embed="rId6"/>
            <a:stretch>
              <a:fillRect/>
            </a:stretch>
          </p:blipFill>
          <p:spPr>
            <a:xfrm>
              <a:off x="5256110" y="3816946"/>
              <a:ext cx="432000" cy="432000"/>
            </a:xfrm>
            <a:prstGeom prst="rect">
              <a:avLst/>
            </a:prstGeom>
          </p:spPr>
        </p:pic>
        <p:pic>
          <p:nvPicPr>
            <p:cNvPr id="11" name="Picture 10">
              <a:extLst>
                <a:ext uri="{FF2B5EF4-FFF2-40B4-BE49-F238E27FC236}">
                  <a16:creationId xmlns:a16="http://schemas.microsoft.com/office/drawing/2014/main" id="{D41915C2-732D-DB99-E987-0907D28E9954}"/>
                </a:ext>
              </a:extLst>
            </p:cNvPr>
            <p:cNvPicPr>
              <a:picLocks noChangeAspect="1"/>
            </p:cNvPicPr>
            <p:nvPr/>
          </p:nvPicPr>
          <p:blipFill>
            <a:blip r:embed="rId7"/>
            <a:stretch>
              <a:fillRect/>
            </a:stretch>
          </p:blipFill>
          <p:spPr>
            <a:xfrm>
              <a:off x="5256110" y="3031434"/>
              <a:ext cx="432000" cy="432000"/>
            </a:xfrm>
            <a:prstGeom prst="rect">
              <a:avLst/>
            </a:prstGeom>
          </p:spPr>
        </p:pic>
        <p:pic>
          <p:nvPicPr>
            <p:cNvPr id="12" name="Picture 11">
              <a:extLst>
                <a:ext uri="{FF2B5EF4-FFF2-40B4-BE49-F238E27FC236}">
                  <a16:creationId xmlns:a16="http://schemas.microsoft.com/office/drawing/2014/main" id="{E98508A3-13AA-885B-B74D-18A866EBDFA7}"/>
                </a:ext>
              </a:extLst>
            </p:cNvPr>
            <p:cNvPicPr>
              <a:picLocks noChangeAspect="1"/>
            </p:cNvPicPr>
            <p:nvPr/>
          </p:nvPicPr>
          <p:blipFill>
            <a:blip r:embed="rId8"/>
            <a:stretch>
              <a:fillRect/>
            </a:stretch>
          </p:blipFill>
          <p:spPr>
            <a:xfrm>
              <a:off x="5256110" y="4246421"/>
              <a:ext cx="432000" cy="432000"/>
            </a:xfrm>
            <a:prstGeom prst="rect">
              <a:avLst/>
            </a:prstGeom>
          </p:spPr>
        </p:pic>
        <p:pic>
          <p:nvPicPr>
            <p:cNvPr id="13" name="Picture 12">
              <a:extLst>
                <a:ext uri="{FF2B5EF4-FFF2-40B4-BE49-F238E27FC236}">
                  <a16:creationId xmlns:a16="http://schemas.microsoft.com/office/drawing/2014/main" id="{9E140775-55D8-6877-0297-DED5F206BEBE}"/>
                </a:ext>
              </a:extLst>
            </p:cNvPr>
            <p:cNvPicPr>
              <a:picLocks/>
            </p:cNvPicPr>
            <p:nvPr/>
          </p:nvPicPr>
          <p:blipFill>
            <a:blip r:embed="rId9"/>
            <a:stretch>
              <a:fillRect/>
            </a:stretch>
          </p:blipFill>
          <p:spPr>
            <a:xfrm>
              <a:off x="5309897" y="3459396"/>
              <a:ext cx="324000" cy="362525"/>
            </a:xfrm>
            <a:prstGeom prst="rect">
              <a:avLst/>
            </a:prstGeom>
          </p:spPr>
        </p:pic>
        <p:sp>
          <p:nvSpPr>
            <p:cNvPr id="14" name="TextBox 13">
              <a:extLst>
                <a:ext uri="{FF2B5EF4-FFF2-40B4-BE49-F238E27FC236}">
                  <a16:creationId xmlns:a16="http://schemas.microsoft.com/office/drawing/2014/main" id="{69354EAC-467E-0EE3-0398-9F34958A5B34}"/>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luis.manez@outlook.com</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sp>
          <p:nvSpPr>
            <p:cNvPr id="15" name="TextBox 14">
              <a:extLst>
                <a:ext uri="{FF2B5EF4-FFF2-40B4-BE49-F238E27FC236}">
                  <a16:creationId xmlns:a16="http://schemas.microsoft.com/office/drawing/2014/main" id="{294396C8-0408-D8C2-8B36-0AD9A41E74EA}"/>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sp>
          <p:nvSpPr>
            <p:cNvPr id="16" name="TextBox 15">
              <a:extLst>
                <a:ext uri="{FF2B5EF4-FFF2-40B4-BE49-F238E27FC236}">
                  <a16:creationId xmlns:a16="http://schemas.microsoft.com/office/drawing/2014/main" id="{69C894FE-EDAA-BB4C-58EB-807CEBB9DBD8}"/>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luismanez</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grpSp>
      <p:grpSp>
        <p:nvGrpSpPr>
          <p:cNvPr id="17" name="Group 16">
            <a:extLst>
              <a:ext uri="{FF2B5EF4-FFF2-40B4-BE49-F238E27FC236}">
                <a16:creationId xmlns:a16="http://schemas.microsoft.com/office/drawing/2014/main" id="{43933FE0-4722-352B-559C-57EB1E25F3FD}"/>
              </a:ext>
            </a:extLst>
          </p:cNvPr>
          <p:cNvGrpSpPr/>
          <p:nvPr/>
        </p:nvGrpSpPr>
        <p:grpSpPr>
          <a:xfrm>
            <a:off x="-123221" y="2839088"/>
            <a:ext cx="3065930" cy="1041373"/>
            <a:chOff x="358588" y="2500250"/>
            <a:chExt cx="3065930" cy="1041373"/>
          </a:xfrm>
        </p:grpSpPr>
        <p:sp>
          <p:nvSpPr>
            <p:cNvPr id="18" name="TextBox 17">
              <a:extLst>
                <a:ext uri="{FF2B5EF4-FFF2-40B4-BE49-F238E27FC236}">
                  <a16:creationId xmlns:a16="http://schemas.microsoft.com/office/drawing/2014/main" id="{12724ABD-760D-E4FB-2D3D-29434D8636A0}"/>
                </a:ext>
              </a:extLst>
            </p:cNvPr>
            <p:cNvSpPr txBox="1"/>
            <p:nvPr/>
          </p:nvSpPr>
          <p:spPr>
            <a:xfrm>
              <a:off x="514098" y="2500250"/>
              <a:ext cx="2910420"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0000"/>
                  </a:solidFill>
                  <a:effectLst/>
                  <a:uLnTx/>
                  <a:uFillTx/>
                  <a:latin typeface="Montserrat" pitchFamily="2" charset="77"/>
                  <a:ea typeface="+mn-ea"/>
                  <a:cs typeface="+mn-cs"/>
                </a:rPr>
                <a:t>Luis Mañez</a:t>
              </a:r>
            </a:p>
          </p:txBody>
        </p:sp>
        <p:sp>
          <p:nvSpPr>
            <p:cNvPr id="19" name="TextBox 18">
              <a:extLst>
                <a:ext uri="{FF2B5EF4-FFF2-40B4-BE49-F238E27FC236}">
                  <a16:creationId xmlns:a16="http://schemas.microsoft.com/office/drawing/2014/main" id="{698DB2A2-1C01-E7BE-1A1C-01B7CFB261A7}"/>
                </a:ext>
              </a:extLst>
            </p:cNvPr>
            <p:cNvSpPr txBox="1"/>
            <p:nvPr/>
          </p:nvSpPr>
          <p:spPr>
            <a:xfrm>
              <a:off x="788894" y="2977317"/>
              <a:ext cx="2635623"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Montserrat" pitchFamily="2" charset="77"/>
                  <a:ea typeface="+mn-ea"/>
                  <a:cs typeface="+mn-cs"/>
                </a:rPr>
                <a:t>RocketMind Academy CTO</a:t>
              </a:r>
            </a:p>
          </p:txBody>
        </p:sp>
        <p:sp>
          <p:nvSpPr>
            <p:cNvPr id="20" name="TextBox 19">
              <a:extLst>
                <a:ext uri="{FF2B5EF4-FFF2-40B4-BE49-F238E27FC236}">
                  <a16:creationId xmlns:a16="http://schemas.microsoft.com/office/drawing/2014/main" id="{5E5B15D4-CDB6-8CC5-3D7A-5AC2D659C2B0}"/>
                </a:ext>
              </a:extLst>
            </p:cNvPr>
            <p:cNvSpPr txBox="1"/>
            <p:nvPr/>
          </p:nvSpPr>
          <p:spPr>
            <a:xfrm>
              <a:off x="358588" y="3264624"/>
              <a:ext cx="3065929" cy="276999"/>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Montserrat" pitchFamily="2" charset="77"/>
                  <a:ea typeface="+mn-ea"/>
                  <a:cs typeface="+mn-cs"/>
                </a:rPr>
                <a:t>Azure AI + M365 Development MVP</a:t>
              </a:r>
            </a:p>
          </p:txBody>
        </p:sp>
      </p:grpSp>
      <p:pic>
        <p:nvPicPr>
          <p:cNvPr id="21" name="Picture 3" descr="Profile photo of Rubén Toribio Gallardo">
            <a:extLst>
              <a:ext uri="{FF2B5EF4-FFF2-40B4-BE49-F238E27FC236}">
                <a16:creationId xmlns:a16="http://schemas.microsoft.com/office/drawing/2014/main" id="{3DB668CA-1605-783C-031B-7B938E95AB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24945" y="2839088"/>
            <a:ext cx="1488488" cy="1488488"/>
          </a:xfrm>
          <a:prstGeom prst="ellipse">
            <a:avLst/>
          </a:prstGeom>
          <a:noFill/>
          <a:extLst>
            <a:ext uri="{909E8E84-426E-40DD-AFC4-6F175D3DCCD1}">
              <a14:hiddenFill xmlns:a14="http://schemas.microsoft.com/office/drawing/2010/main">
                <a:solidFill>
                  <a:srgbClr val="FFFFFF"/>
                </a:solidFill>
              </a14:hiddenFill>
            </a:ext>
          </a:extLst>
        </p:spPr>
      </p:pic>
      <p:cxnSp>
        <p:nvCxnSpPr>
          <p:cNvPr id="22" name="Curved Connector 59">
            <a:extLst>
              <a:ext uri="{FF2B5EF4-FFF2-40B4-BE49-F238E27FC236}">
                <a16:creationId xmlns:a16="http://schemas.microsoft.com/office/drawing/2014/main" id="{18975518-71E0-1BC5-2A2D-3E4A489C2ACD}"/>
              </a:ext>
            </a:extLst>
          </p:cNvPr>
          <p:cNvCxnSpPr>
            <a:cxnSpLocks/>
            <a:stCxn id="5" idx="2"/>
            <a:endCxn id="7" idx="4"/>
          </p:cNvCxnSpPr>
          <p:nvPr/>
        </p:nvCxnSpPr>
        <p:spPr>
          <a:xfrm rot="10800000">
            <a:off x="3720398" y="4327576"/>
            <a:ext cx="1633773"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cxnSp>
        <p:nvCxnSpPr>
          <p:cNvPr id="23" name="Curved Connector 60">
            <a:extLst>
              <a:ext uri="{FF2B5EF4-FFF2-40B4-BE49-F238E27FC236}">
                <a16:creationId xmlns:a16="http://schemas.microsoft.com/office/drawing/2014/main" id="{C4893D73-5BF8-078B-11EE-DEC581F3B0C5}"/>
              </a:ext>
            </a:extLst>
          </p:cNvPr>
          <p:cNvCxnSpPr>
            <a:cxnSpLocks/>
            <a:stCxn id="5" idx="6"/>
            <a:endCxn id="21" idx="4"/>
          </p:cNvCxnSpPr>
          <p:nvPr/>
        </p:nvCxnSpPr>
        <p:spPr>
          <a:xfrm flipV="1">
            <a:off x="6837829" y="4327576"/>
            <a:ext cx="1631360" cy="1475688"/>
          </a:xfrm>
          <a:prstGeom prst="curvedConnector2">
            <a:avLst/>
          </a:prstGeom>
          <a:ln w="38100">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grpSp>
        <p:nvGrpSpPr>
          <p:cNvPr id="24" name="Group 23">
            <a:extLst>
              <a:ext uri="{FF2B5EF4-FFF2-40B4-BE49-F238E27FC236}">
                <a16:creationId xmlns:a16="http://schemas.microsoft.com/office/drawing/2014/main" id="{85DF2FDD-349F-909F-0FE1-81DE1DD56FEC}"/>
              </a:ext>
            </a:extLst>
          </p:cNvPr>
          <p:cNvGrpSpPr/>
          <p:nvPr/>
        </p:nvGrpSpPr>
        <p:grpSpPr>
          <a:xfrm>
            <a:off x="8260979" y="1162786"/>
            <a:ext cx="2704549" cy="1646987"/>
            <a:chOff x="5256110" y="3031434"/>
            <a:chExt cx="2704549" cy="1646987"/>
          </a:xfrm>
        </p:grpSpPr>
        <p:sp>
          <p:nvSpPr>
            <p:cNvPr id="25" name="TextBox 24">
              <a:extLst>
                <a:ext uri="{FF2B5EF4-FFF2-40B4-BE49-F238E27FC236}">
                  <a16:creationId xmlns:a16="http://schemas.microsoft.com/office/drawing/2014/main" id="{942A9C5F-02EF-1151-63B6-064568341218}"/>
                </a:ext>
              </a:extLst>
            </p:cNvPr>
            <p:cNvSpPr txBox="1"/>
            <p:nvPr/>
          </p:nvSpPr>
          <p:spPr>
            <a:xfrm>
              <a:off x="5688110" y="312432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www.linkedin.com/in/</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rubentg</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pic>
          <p:nvPicPr>
            <p:cNvPr id="26" name="Picture 25">
              <a:extLst>
                <a:ext uri="{FF2B5EF4-FFF2-40B4-BE49-F238E27FC236}">
                  <a16:creationId xmlns:a16="http://schemas.microsoft.com/office/drawing/2014/main" id="{8F809838-585B-F9E3-23DC-386EE9498B1D}"/>
                </a:ext>
              </a:extLst>
            </p:cNvPr>
            <p:cNvPicPr>
              <a:picLocks noChangeAspect="1"/>
            </p:cNvPicPr>
            <p:nvPr/>
          </p:nvPicPr>
          <p:blipFill>
            <a:blip r:embed="rId6"/>
            <a:stretch>
              <a:fillRect/>
            </a:stretch>
          </p:blipFill>
          <p:spPr>
            <a:xfrm>
              <a:off x="5256110" y="3816946"/>
              <a:ext cx="432000" cy="432000"/>
            </a:xfrm>
            <a:prstGeom prst="rect">
              <a:avLst/>
            </a:prstGeom>
          </p:spPr>
        </p:pic>
        <p:pic>
          <p:nvPicPr>
            <p:cNvPr id="27" name="Picture 26">
              <a:extLst>
                <a:ext uri="{FF2B5EF4-FFF2-40B4-BE49-F238E27FC236}">
                  <a16:creationId xmlns:a16="http://schemas.microsoft.com/office/drawing/2014/main" id="{08F9CFA0-DD47-D9CC-3706-583881FD063A}"/>
                </a:ext>
              </a:extLst>
            </p:cNvPr>
            <p:cNvPicPr>
              <a:picLocks noChangeAspect="1"/>
            </p:cNvPicPr>
            <p:nvPr/>
          </p:nvPicPr>
          <p:blipFill>
            <a:blip r:embed="rId7"/>
            <a:stretch>
              <a:fillRect/>
            </a:stretch>
          </p:blipFill>
          <p:spPr>
            <a:xfrm>
              <a:off x="5256110" y="3031434"/>
              <a:ext cx="432000" cy="432000"/>
            </a:xfrm>
            <a:prstGeom prst="rect">
              <a:avLst/>
            </a:prstGeom>
          </p:spPr>
        </p:pic>
        <p:pic>
          <p:nvPicPr>
            <p:cNvPr id="28" name="Picture 27">
              <a:extLst>
                <a:ext uri="{FF2B5EF4-FFF2-40B4-BE49-F238E27FC236}">
                  <a16:creationId xmlns:a16="http://schemas.microsoft.com/office/drawing/2014/main" id="{E8250123-CCDE-1BE4-066D-CEA1BFD50629}"/>
                </a:ext>
              </a:extLst>
            </p:cNvPr>
            <p:cNvPicPr>
              <a:picLocks noChangeAspect="1"/>
            </p:cNvPicPr>
            <p:nvPr/>
          </p:nvPicPr>
          <p:blipFill>
            <a:blip r:embed="rId8"/>
            <a:stretch>
              <a:fillRect/>
            </a:stretch>
          </p:blipFill>
          <p:spPr>
            <a:xfrm>
              <a:off x="5256110" y="4246421"/>
              <a:ext cx="432000" cy="432000"/>
            </a:xfrm>
            <a:prstGeom prst="rect">
              <a:avLst/>
            </a:prstGeom>
          </p:spPr>
        </p:pic>
        <p:pic>
          <p:nvPicPr>
            <p:cNvPr id="29" name="Picture 28">
              <a:extLst>
                <a:ext uri="{FF2B5EF4-FFF2-40B4-BE49-F238E27FC236}">
                  <a16:creationId xmlns:a16="http://schemas.microsoft.com/office/drawing/2014/main" id="{56E76496-95CE-7C35-9CBA-185B9E4830AB}"/>
                </a:ext>
              </a:extLst>
            </p:cNvPr>
            <p:cNvPicPr>
              <a:picLocks/>
            </p:cNvPicPr>
            <p:nvPr/>
          </p:nvPicPr>
          <p:blipFill>
            <a:blip r:embed="rId9"/>
            <a:stretch>
              <a:fillRect/>
            </a:stretch>
          </p:blipFill>
          <p:spPr>
            <a:xfrm>
              <a:off x="5309897" y="3459396"/>
              <a:ext cx="324000" cy="362525"/>
            </a:xfrm>
            <a:prstGeom prst="rect">
              <a:avLst/>
            </a:prstGeom>
          </p:spPr>
        </p:pic>
        <p:sp>
          <p:nvSpPr>
            <p:cNvPr id="30" name="TextBox 29">
              <a:extLst>
                <a:ext uri="{FF2B5EF4-FFF2-40B4-BE49-F238E27FC236}">
                  <a16:creationId xmlns:a16="http://schemas.microsoft.com/office/drawing/2014/main" id="{5D805113-375B-6735-6F01-F059C8C2F66E}"/>
                </a:ext>
              </a:extLst>
            </p:cNvPr>
            <p:cNvSpPr txBox="1"/>
            <p:nvPr/>
          </p:nvSpPr>
          <p:spPr>
            <a:xfrm>
              <a:off x="5688110" y="3496054"/>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rtoribiogallardo@gmail.com</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sp>
          <p:nvSpPr>
            <p:cNvPr id="31" name="TextBox 30">
              <a:extLst>
                <a:ext uri="{FF2B5EF4-FFF2-40B4-BE49-F238E27FC236}">
                  <a16:creationId xmlns:a16="http://schemas.microsoft.com/office/drawing/2014/main" id="{E1070616-1ED9-88B8-9487-5FE2E24707F4}"/>
                </a:ext>
              </a:extLst>
            </p:cNvPr>
            <p:cNvSpPr txBox="1"/>
            <p:nvPr/>
          </p:nvSpPr>
          <p:spPr>
            <a:xfrm>
              <a:off x="5688110" y="3884746"/>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github.com</a:t>
              </a: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sp>
          <p:nvSpPr>
            <p:cNvPr id="32" name="TextBox 31">
              <a:extLst>
                <a:ext uri="{FF2B5EF4-FFF2-40B4-BE49-F238E27FC236}">
                  <a16:creationId xmlns:a16="http://schemas.microsoft.com/office/drawing/2014/main" id="{AA15E7D4-708C-3E27-6EDA-F039505DEA98}"/>
                </a:ext>
              </a:extLst>
            </p:cNvPr>
            <p:cNvSpPr txBox="1"/>
            <p:nvPr/>
          </p:nvSpPr>
          <p:spPr>
            <a:xfrm>
              <a:off x="5688110" y="4278479"/>
              <a:ext cx="227254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twitter.com</a:t>
              </a:r>
              <a:r>
                <a:rPr kumimoji="0" lang="en-GB" sz="1000" b="0" i="0" u="none" strike="noStrike" kern="1200" cap="none" spc="0" normalizeH="0" baseline="0" noProof="0">
                  <a:ln>
                    <a:noFill/>
                  </a:ln>
                  <a:solidFill>
                    <a:srgbClr val="000000"/>
                  </a:solidFill>
                  <a:effectLst/>
                  <a:uLnTx/>
                  <a:uFillTx/>
                  <a:latin typeface="Montserrat" pitchFamily="2" charset="77"/>
                  <a:ea typeface="+mn-ea"/>
                  <a:cs typeface="+mn-cs"/>
                </a:rPr>
                <a:t>/</a:t>
              </a:r>
              <a:r>
                <a:rPr kumimoji="0" lang="en-GB" sz="1000" b="0" i="0" u="none" strike="noStrike" kern="1200" cap="none" spc="0" normalizeH="0" baseline="0" noProof="0" err="1">
                  <a:ln>
                    <a:noFill/>
                  </a:ln>
                  <a:solidFill>
                    <a:srgbClr val="000000"/>
                  </a:solidFill>
                  <a:effectLst/>
                  <a:uLnTx/>
                  <a:uFillTx/>
                  <a:latin typeface="Montserrat" pitchFamily="2" charset="77"/>
                  <a:ea typeface="+mn-ea"/>
                  <a:cs typeface="+mn-cs"/>
                </a:rPr>
                <a:t>Rtoribiog</a:t>
              </a:r>
              <a:endParaRPr kumimoji="0" lang="en-GB" sz="1000" b="0" i="0" u="none" strike="noStrike" kern="1200" cap="none" spc="0" normalizeH="0" baseline="0" noProof="0">
                <a:ln>
                  <a:noFill/>
                </a:ln>
                <a:solidFill>
                  <a:srgbClr val="000000"/>
                </a:solidFill>
                <a:effectLst/>
                <a:uLnTx/>
                <a:uFillTx/>
                <a:latin typeface="Montserrat" pitchFamily="2" charset="77"/>
                <a:ea typeface="+mn-ea"/>
                <a:cs typeface="+mn-cs"/>
              </a:endParaRPr>
            </a:p>
          </p:txBody>
        </p:sp>
      </p:grpSp>
      <p:sp>
        <p:nvSpPr>
          <p:cNvPr id="33" name="TextBox 32">
            <a:extLst>
              <a:ext uri="{FF2B5EF4-FFF2-40B4-BE49-F238E27FC236}">
                <a16:creationId xmlns:a16="http://schemas.microsoft.com/office/drawing/2014/main" id="{20BCEB2B-79DD-79EE-ED5D-02E4AB00C1C9}"/>
              </a:ext>
            </a:extLst>
          </p:cNvPr>
          <p:cNvSpPr txBox="1"/>
          <p:nvPr/>
        </p:nvSpPr>
        <p:spPr>
          <a:xfrm>
            <a:off x="9249291" y="2887485"/>
            <a:ext cx="29104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000000"/>
                </a:solidFill>
                <a:effectLst/>
                <a:uLnTx/>
                <a:uFillTx/>
                <a:latin typeface="Montserrat" pitchFamily="2" charset="77"/>
                <a:ea typeface="+mn-ea"/>
                <a:cs typeface="+mn-cs"/>
              </a:rPr>
              <a:t>Ruben Toribio</a:t>
            </a:r>
          </a:p>
        </p:txBody>
      </p:sp>
      <p:sp>
        <p:nvSpPr>
          <p:cNvPr id="34" name="TextBox 33">
            <a:extLst>
              <a:ext uri="{FF2B5EF4-FFF2-40B4-BE49-F238E27FC236}">
                <a16:creationId xmlns:a16="http://schemas.microsoft.com/office/drawing/2014/main" id="{EC2EC9E1-BAC7-EF48-F9B0-08874F9EDAF7}"/>
              </a:ext>
            </a:extLst>
          </p:cNvPr>
          <p:cNvSpPr txBox="1"/>
          <p:nvPr/>
        </p:nvSpPr>
        <p:spPr>
          <a:xfrm>
            <a:off x="9244463" y="3364552"/>
            <a:ext cx="2915248" cy="2833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Montserrat" pitchFamily="2" charset="77"/>
                <a:ea typeface="+mn-ea"/>
                <a:cs typeface="+mn-cs"/>
              </a:rPr>
              <a:t>RocketMind Academy CEO</a:t>
            </a:r>
          </a:p>
        </p:txBody>
      </p:sp>
      <p:sp>
        <p:nvSpPr>
          <p:cNvPr id="35" name="TextBox 34">
            <a:extLst>
              <a:ext uri="{FF2B5EF4-FFF2-40B4-BE49-F238E27FC236}">
                <a16:creationId xmlns:a16="http://schemas.microsoft.com/office/drawing/2014/main" id="{869705FC-B3A4-A6E4-3F28-4300AED0EAC4}"/>
              </a:ext>
            </a:extLst>
          </p:cNvPr>
          <p:cNvSpPr txBox="1"/>
          <p:nvPr/>
        </p:nvSpPr>
        <p:spPr>
          <a:xfrm>
            <a:off x="9244462" y="3616690"/>
            <a:ext cx="306592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Montserrat" pitchFamily="2" charset="77"/>
                <a:ea typeface="+mn-ea"/>
                <a:cs typeface="+mn-cs"/>
              </a:rPr>
              <a:t>AI Expert / Full stack developer</a:t>
            </a:r>
          </a:p>
        </p:txBody>
      </p:sp>
      <p:pic>
        <p:nvPicPr>
          <p:cNvPr id="36" name="Picture 35">
            <a:extLst>
              <a:ext uri="{FF2B5EF4-FFF2-40B4-BE49-F238E27FC236}">
                <a16:creationId xmlns:a16="http://schemas.microsoft.com/office/drawing/2014/main" id="{9FA58557-2361-FDE2-F09E-2859302B0147}"/>
              </a:ext>
            </a:extLst>
          </p:cNvPr>
          <p:cNvPicPr>
            <a:picLocks noChangeAspect="1"/>
          </p:cNvPicPr>
          <p:nvPr/>
        </p:nvPicPr>
        <p:blipFill>
          <a:blip r:embed="rId11"/>
          <a:stretch>
            <a:fillRect/>
          </a:stretch>
        </p:blipFill>
        <p:spPr>
          <a:xfrm>
            <a:off x="9213433" y="4017716"/>
            <a:ext cx="1093168" cy="1093168"/>
          </a:xfrm>
          <a:prstGeom prst="rect">
            <a:avLst/>
          </a:prstGeom>
        </p:spPr>
      </p:pic>
      <p:pic>
        <p:nvPicPr>
          <p:cNvPr id="37" name="Picture 36" descr="A blue and white rectangular sign with white text&#10;&#10;Description automatically generated">
            <a:extLst>
              <a:ext uri="{FF2B5EF4-FFF2-40B4-BE49-F238E27FC236}">
                <a16:creationId xmlns:a16="http://schemas.microsoft.com/office/drawing/2014/main" id="{DBAB9BC2-27E8-579D-A239-08CA7A4CAFF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89798" y="3988778"/>
            <a:ext cx="690422" cy="1093168"/>
          </a:xfrm>
          <a:prstGeom prst="rect">
            <a:avLst/>
          </a:prstGeom>
        </p:spPr>
      </p:pic>
      <p:sp>
        <p:nvSpPr>
          <p:cNvPr id="38" name="Title 1">
            <a:extLst>
              <a:ext uri="{FF2B5EF4-FFF2-40B4-BE49-F238E27FC236}">
                <a16:creationId xmlns:a16="http://schemas.microsoft.com/office/drawing/2014/main" id="{B529A58C-5DA9-DC67-CF4C-434844307046}"/>
              </a:ext>
            </a:extLst>
          </p:cNvPr>
          <p:cNvSpPr txBox="1">
            <a:spLocks/>
          </p:cNvSpPr>
          <p:nvPr/>
        </p:nvSpPr>
        <p:spPr>
          <a:xfrm>
            <a:off x="307085" y="200810"/>
            <a:ext cx="10515600" cy="9745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4400" b="1" i="0" u="none" strike="noStrike" kern="1200" cap="none" spc="0" normalizeH="0" baseline="0" noProof="0" err="1">
                <a:ln>
                  <a:noFill/>
                </a:ln>
                <a:solidFill>
                  <a:srgbClr val="000000"/>
                </a:solidFill>
                <a:effectLst/>
                <a:uLnTx/>
                <a:uFillTx/>
                <a:latin typeface="Montserrat" pitchFamily="2" charset="77"/>
                <a:ea typeface="+mj-ea"/>
                <a:cs typeface="+mj-cs"/>
              </a:rPr>
              <a:t>RocketMinders</a:t>
            </a:r>
            <a:endParaRPr kumimoji="0" lang="en-GB" sz="4400" b="1" i="0" u="none" strike="noStrike" kern="1200" cap="none" spc="0" normalizeH="0" baseline="0" noProof="0">
              <a:ln>
                <a:noFill/>
              </a:ln>
              <a:solidFill>
                <a:srgbClr val="000000"/>
              </a:solidFill>
              <a:effectLst/>
              <a:uLnTx/>
              <a:uFillTx/>
              <a:latin typeface="Montserrat" pitchFamily="2" charset="77"/>
              <a:ea typeface="+mj-ea"/>
              <a:cs typeface="+mj-cs"/>
            </a:endParaRPr>
          </a:p>
        </p:txBody>
      </p:sp>
    </p:spTree>
    <p:extLst>
      <p:ext uri="{BB962C8B-B14F-4D97-AF65-F5344CB8AC3E}">
        <p14:creationId xmlns:p14="http://schemas.microsoft.com/office/powerpoint/2010/main" val="14356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a:xfrm>
            <a:off x="838200" y="4007178"/>
            <a:ext cx="10379838" cy="1881557"/>
          </a:xfrm>
        </p:spPr>
        <p:txBody>
          <a:bodyPr>
            <a:normAutofit fontScale="85000" lnSpcReduction="20000"/>
          </a:bodyPr>
          <a:lstStyle/>
          <a:p>
            <a:r>
              <a:rPr lang="en-US" sz="9600">
                <a:latin typeface="Montserrat" panose="00000500000000000000" pitchFamily="2" charset="0"/>
              </a:rPr>
              <a:t>Overview of GitHub Copilot</a:t>
            </a:r>
            <a:endParaRPr lang="en-GB"/>
          </a:p>
        </p:txBody>
      </p:sp>
    </p:spTree>
    <p:extLst>
      <p:ext uri="{BB962C8B-B14F-4D97-AF65-F5344CB8AC3E}">
        <p14:creationId xmlns:p14="http://schemas.microsoft.com/office/powerpoint/2010/main" val="381869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3D262-20B2-515D-EF05-5A7C37672E34}"/>
              </a:ext>
            </a:extLst>
          </p:cNvPr>
          <p:cNvSpPr>
            <a:spLocks noGrp="1"/>
          </p:cNvSpPr>
          <p:nvPr>
            <p:ph type="title"/>
          </p:nvPr>
        </p:nvSpPr>
        <p:spPr>
          <a:xfrm>
            <a:off x="4671800" y="579863"/>
            <a:ext cx="6627924" cy="1307592"/>
          </a:xfrm>
        </p:spPr>
        <p:txBody>
          <a:bodyPr vert="horz" lIns="91440" tIns="45720" rIns="91440" bIns="45720" rtlCol="0" anchor="t">
            <a:normAutofit/>
          </a:bodyPr>
          <a:lstStyle/>
          <a:p>
            <a:r>
              <a:rPr lang="en-US">
                <a:latin typeface="Montserrat" panose="00000500000000000000" pitchFamily="2" charset="0"/>
              </a:rPr>
              <a:t>What is GitHub Copilot?</a:t>
            </a:r>
          </a:p>
        </p:txBody>
      </p:sp>
      <p:pic>
        <p:nvPicPr>
          <p:cNvPr id="5" name="Content Placeholder 4" descr="Computer script on a screen">
            <a:extLst>
              <a:ext uri="{FF2B5EF4-FFF2-40B4-BE49-F238E27FC236}">
                <a16:creationId xmlns:a16="http://schemas.microsoft.com/office/drawing/2014/main" id="{641AF9C6-D254-4F9E-B3EA-698D6E017693}"/>
              </a:ext>
            </a:extLst>
          </p:cNvPr>
          <p:cNvPicPr>
            <a:picLocks noGrp="1" noChangeAspect="1"/>
          </p:cNvPicPr>
          <p:nvPr>
            <p:ph sz="half" idx="1"/>
          </p:nvPr>
        </p:nvPicPr>
        <p:blipFill>
          <a:blip r:embed="rId3"/>
          <a:srcRect l="9276" r="49891" b="2"/>
          <a:stretch/>
        </p:blipFill>
        <p:spPr>
          <a:xfrm>
            <a:off x="20" y="-17929"/>
            <a:ext cx="4206220" cy="6875929"/>
          </a:xfrm>
          <a:prstGeom prst="rect">
            <a:avLst/>
          </a:prstGeom>
        </p:spPr>
      </p:pic>
      <p:sp>
        <p:nvSpPr>
          <p:cNvPr id="4" name="Content Placeholder 3">
            <a:extLst>
              <a:ext uri="{FF2B5EF4-FFF2-40B4-BE49-F238E27FC236}">
                <a16:creationId xmlns:a16="http://schemas.microsoft.com/office/drawing/2014/main" id="{EEA0FA14-0FD4-FD1A-1B48-6D04D691C61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latin typeface="Montserrat" panose="00000500000000000000" pitchFamily="2" charset="0"/>
              </a:rPr>
              <a:t>AI-Powered Coding Assistant</a:t>
            </a:r>
          </a:p>
          <a:p>
            <a:pPr marL="0" lvl="1" indent="0">
              <a:buNone/>
            </a:pPr>
            <a:r>
              <a:rPr lang="en-US" sz="1400">
                <a:latin typeface="Montserrat" panose="00000500000000000000" pitchFamily="2" charset="0"/>
              </a:rPr>
              <a:t>GitHub Copilot serves as an AI-powered coding assistant, enhancing your development process by suggesting code completions.</a:t>
            </a:r>
          </a:p>
          <a:p>
            <a:pPr marL="0" indent="0">
              <a:spcBef>
                <a:spcPts val="2500"/>
              </a:spcBef>
              <a:buNone/>
            </a:pPr>
            <a:r>
              <a:rPr lang="en-US" sz="1400" b="1">
                <a:latin typeface="Montserrat" panose="00000500000000000000" pitchFamily="2" charset="0"/>
              </a:rPr>
              <a:t>Real-Time Code Suggestions</a:t>
            </a:r>
          </a:p>
          <a:p>
            <a:pPr marL="0" lvl="1" indent="0">
              <a:buNone/>
            </a:pPr>
            <a:r>
              <a:rPr lang="en-US" sz="1400">
                <a:latin typeface="Montserrat" panose="00000500000000000000" pitchFamily="2" charset="0"/>
              </a:rPr>
              <a:t>Copilot provides real-time code suggestions and can complete entire functions, streamlining your coding workflow.</a:t>
            </a:r>
          </a:p>
          <a:p>
            <a:pPr marL="0" indent="0">
              <a:spcBef>
                <a:spcPts val="2500"/>
              </a:spcBef>
              <a:buNone/>
            </a:pPr>
            <a:r>
              <a:rPr lang="en-US" sz="1400" b="1">
                <a:latin typeface="Montserrat" panose="00000500000000000000" pitchFamily="2" charset="0"/>
              </a:rPr>
              <a:t>Learning Your Coding Style</a:t>
            </a:r>
          </a:p>
          <a:p>
            <a:pPr marL="0" lvl="1" indent="0">
              <a:buNone/>
            </a:pPr>
            <a:r>
              <a:rPr lang="en-US" sz="1400">
                <a:latin typeface="Montserrat" panose="00000500000000000000" pitchFamily="2" charset="0"/>
              </a:rPr>
              <a:t>It adapts to your coding style and intentions, offering personalized suggestions that match your preferences.</a:t>
            </a:r>
          </a:p>
        </p:txBody>
      </p:sp>
    </p:spTree>
    <p:extLst>
      <p:ext uri="{BB962C8B-B14F-4D97-AF65-F5344CB8AC3E}">
        <p14:creationId xmlns:p14="http://schemas.microsoft.com/office/powerpoint/2010/main" val="7079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51CA-CDE7-9094-D5D6-7AC1103D7A50}"/>
              </a:ext>
            </a:extLst>
          </p:cNvPr>
          <p:cNvSpPr>
            <a:spLocks noGrp="1"/>
          </p:cNvSpPr>
          <p:nvPr>
            <p:ph type="title"/>
          </p:nvPr>
        </p:nvSpPr>
        <p:spPr/>
        <p:txBody>
          <a:bodyPr/>
          <a:lstStyle/>
          <a:p>
            <a:r>
              <a:rPr lang="en-GB"/>
              <a:t>02</a:t>
            </a:r>
          </a:p>
        </p:txBody>
      </p:sp>
      <p:sp>
        <p:nvSpPr>
          <p:cNvPr id="3" name="Content Placeholder 2">
            <a:extLst>
              <a:ext uri="{FF2B5EF4-FFF2-40B4-BE49-F238E27FC236}">
                <a16:creationId xmlns:a16="http://schemas.microsoft.com/office/drawing/2014/main" id="{F112979A-6727-02B9-5F4C-1CF2E424695B}"/>
              </a:ext>
            </a:extLst>
          </p:cNvPr>
          <p:cNvSpPr>
            <a:spLocks noGrp="1"/>
          </p:cNvSpPr>
          <p:nvPr>
            <p:ph sz="quarter" idx="10"/>
          </p:nvPr>
        </p:nvSpPr>
        <p:spPr>
          <a:xfrm>
            <a:off x="693234" y="3960655"/>
            <a:ext cx="11896493" cy="2509917"/>
          </a:xfrm>
        </p:spPr>
        <p:txBody>
          <a:bodyPr>
            <a:normAutofit lnSpcReduction="10000"/>
          </a:bodyPr>
          <a:lstStyle/>
          <a:p>
            <a:r>
              <a:rPr lang="en-US" sz="9600">
                <a:latin typeface="Montserrat" panose="00000500000000000000" pitchFamily="2" charset="0"/>
              </a:rPr>
              <a:t>Benefits of Using GitHub Copilot</a:t>
            </a:r>
            <a:endParaRPr lang="en-GB"/>
          </a:p>
        </p:txBody>
      </p:sp>
    </p:spTree>
    <p:extLst>
      <p:ext uri="{BB962C8B-B14F-4D97-AF65-F5344CB8AC3E}">
        <p14:creationId xmlns:p14="http://schemas.microsoft.com/office/powerpoint/2010/main" val="1185972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F694-9D38-4D72-B78A-D979D098F243}"/>
              </a:ext>
            </a:extLst>
          </p:cNvPr>
          <p:cNvSpPr>
            <a:spLocks noGrp="1"/>
          </p:cNvSpPr>
          <p:nvPr>
            <p:ph type="title"/>
          </p:nvPr>
        </p:nvSpPr>
        <p:spPr>
          <a:xfrm>
            <a:off x="4866968" y="914400"/>
            <a:ext cx="6627924" cy="1307592"/>
          </a:xfrm>
        </p:spPr>
        <p:txBody>
          <a:bodyPr vert="horz" lIns="91440" tIns="45720" rIns="91440" bIns="45720" rtlCol="0" anchor="t">
            <a:normAutofit fontScale="90000"/>
          </a:bodyPr>
          <a:lstStyle/>
          <a:p>
            <a:pPr>
              <a:lnSpc>
                <a:spcPct val="90000"/>
              </a:lnSpc>
            </a:pPr>
            <a:r>
              <a:rPr lang="en-US">
                <a:latin typeface="Montserrat" panose="00000500000000000000" pitchFamily="2" charset="0"/>
              </a:rPr>
              <a:t>Faster Coding and Multi-Language Support</a:t>
            </a:r>
          </a:p>
        </p:txBody>
      </p:sp>
      <p:pic>
        <p:nvPicPr>
          <p:cNvPr id="5" name="Content Placeholder 4" descr="Woman using a laptop">
            <a:extLst>
              <a:ext uri="{FF2B5EF4-FFF2-40B4-BE49-F238E27FC236}">
                <a16:creationId xmlns:a16="http://schemas.microsoft.com/office/drawing/2014/main" id="{87DBC3BA-8AD7-48C8-A4C0-9418BDC75C96}"/>
              </a:ext>
            </a:extLst>
          </p:cNvPr>
          <p:cNvPicPr>
            <a:picLocks noGrp="1" noChangeAspect="1"/>
          </p:cNvPicPr>
          <p:nvPr>
            <p:ph sz="half" idx="1"/>
          </p:nvPr>
        </p:nvPicPr>
        <p:blipFill>
          <a:blip r:embed="rId3"/>
          <a:srcRect l="34344" r="24824" b="2"/>
          <a:stretch/>
        </p:blipFill>
        <p:spPr>
          <a:xfrm>
            <a:off x="20" y="-17929"/>
            <a:ext cx="4206220" cy="6875929"/>
          </a:xfrm>
          <a:prstGeom prst="rect">
            <a:avLst/>
          </a:prstGeom>
        </p:spPr>
      </p:pic>
      <p:sp>
        <p:nvSpPr>
          <p:cNvPr id="4" name="Content Placeholder 3">
            <a:extLst>
              <a:ext uri="{FF2B5EF4-FFF2-40B4-BE49-F238E27FC236}">
                <a16:creationId xmlns:a16="http://schemas.microsoft.com/office/drawing/2014/main" id="{90B7E58E-D5C6-D0E1-77B3-26E8FAD03DE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601133"/>
            <a:ext cx="6627924" cy="3739896"/>
          </a:xfrm>
        </p:spPr>
        <p:txBody>
          <a:bodyPr>
            <a:normAutofit/>
          </a:bodyPr>
          <a:lstStyle/>
          <a:p>
            <a:pPr marL="0" indent="0">
              <a:spcBef>
                <a:spcPts val="2500"/>
              </a:spcBef>
              <a:buNone/>
            </a:pPr>
            <a:r>
              <a:rPr lang="en-US" sz="1400" b="1">
                <a:latin typeface="Montserrat" panose="00000500000000000000" pitchFamily="2" charset="0"/>
              </a:rPr>
              <a:t>Enhanced Coding Speed</a:t>
            </a:r>
          </a:p>
          <a:p>
            <a:pPr marL="0" lvl="1" indent="0">
              <a:buNone/>
            </a:pPr>
            <a:r>
              <a:rPr lang="en-US" sz="1400">
                <a:latin typeface="Montserrat" panose="00000500000000000000" pitchFamily="2" charset="0"/>
              </a:rPr>
              <a:t>Copilot allows developers to write code faster and reduces boilerplate code, enabling a focus on complex logic.</a:t>
            </a:r>
          </a:p>
          <a:p>
            <a:pPr marL="0" indent="0">
              <a:spcBef>
                <a:spcPts val="2500"/>
              </a:spcBef>
              <a:buNone/>
            </a:pPr>
            <a:r>
              <a:rPr lang="en-US" sz="1400" b="1">
                <a:latin typeface="Montserrat" panose="00000500000000000000" pitchFamily="2" charset="0"/>
              </a:rPr>
              <a:t>Repetitive Code Generation</a:t>
            </a:r>
          </a:p>
          <a:p>
            <a:pPr marL="0" lvl="1" indent="0">
              <a:buNone/>
            </a:pPr>
            <a:r>
              <a:rPr lang="en-US" sz="1400">
                <a:latin typeface="Montserrat" panose="00000500000000000000" pitchFamily="2" charset="0"/>
              </a:rPr>
              <a:t>By generating repetitive code and scaffolding functions, Copilot simplifies developers' tasks, increasing overall productivity.</a:t>
            </a:r>
          </a:p>
          <a:p>
            <a:pPr marL="0" indent="0">
              <a:spcBef>
                <a:spcPts val="2500"/>
              </a:spcBef>
              <a:buNone/>
            </a:pPr>
            <a:r>
              <a:rPr lang="en-US" sz="1400" b="1">
                <a:latin typeface="Montserrat" panose="00000500000000000000" pitchFamily="2" charset="0"/>
              </a:rPr>
              <a:t>Multi-Language Flexibility</a:t>
            </a:r>
          </a:p>
          <a:p>
            <a:pPr marL="0" lvl="1" indent="0">
              <a:buNone/>
            </a:pPr>
            <a:r>
              <a:rPr lang="en-US" sz="1400">
                <a:latin typeface="Montserrat" panose="00000500000000000000" pitchFamily="2" charset="0"/>
              </a:rPr>
              <a:t>Copilot supports numerous programming languages, making it versatile for developers working in various environments.</a:t>
            </a:r>
          </a:p>
        </p:txBody>
      </p:sp>
    </p:spTree>
    <p:extLst>
      <p:ext uri="{BB962C8B-B14F-4D97-AF65-F5344CB8AC3E}">
        <p14:creationId xmlns:p14="http://schemas.microsoft.com/office/powerpoint/2010/main" val="77408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01B66-2334-2D08-AED0-E2FFA49E9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4CE1B6-A0A2-9849-4BE9-69AEB858D8C1}"/>
              </a:ext>
            </a:extLst>
          </p:cNvPr>
          <p:cNvSpPr>
            <a:spLocks noGrp="1"/>
          </p:cNvSpPr>
          <p:nvPr>
            <p:ph type="title"/>
          </p:nvPr>
        </p:nvSpPr>
        <p:spPr/>
        <p:txBody>
          <a:bodyPr/>
          <a:lstStyle/>
          <a:p>
            <a:r>
              <a:rPr lang="en-GB"/>
              <a:t>03</a:t>
            </a:r>
          </a:p>
        </p:txBody>
      </p:sp>
      <p:sp>
        <p:nvSpPr>
          <p:cNvPr id="3" name="Content Placeholder 2">
            <a:extLst>
              <a:ext uri="{FF2B5EF4-FFF2-40B4-BE49-F238E27FC236}">
                <a16:creationId xmlns:a16="http://schemas.microsoft.com/office/drawing/2014/main" id="{E9E24D1D-3307-F149-45DA-E4B054B4899E}"/>
              </a:ext>
            </a:extLst>
          </p:cNvPr>
          <p:cNvSpPr>
            <a:spLocks noGrp="1"/>
          </p:cNvSpPr>
          <p:nvPr>
            <p:ph sz="quarter" idx="10"/>
          </p:nvPr>
        </p:nvSpPr>
        <p:spPr>
          <a:xfrm>
            <a:off x="1326995" y="3691053"/>
            <a:ext cx="12433610" cy="2944813"/>
          </a:xfrm>
        </p:spPr>
        <p:txBody>
          <a:bodyPr>
            <a:normAutofit fontScale="85000" lnSpcReduction="20000"/>
          </a:bodyPr>
          <a:lstStyle/>
          <a:p>
            <a:r>
              <a:rPr lang="en-US" sz="9600">
                <a:latin typeface="Montserrat" panose="00000500000000000000" pitchFamily="2" charset="0"/>
              </a:rPr>
              <a:t>Integration with Development Environments</a:t>
            </a:r>
            <a:endParaRPr lang="en-GB"/>
          </a:p>
        </p:txBody>
      </p:sp>
    </p:spTree>
    <p:extLst>
      <p:ext uri="{BB962C8B-B14F-4D97-AF65-F5344CB8AC3E}">
        <p14:creationId xmlns:p14="http://schemas.microsoft.com/office/powerpoint/2010/main" val="1530693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3321-C7AB-3FFC-7B00-D2E2818D2491}"/>
              </a:ext>
            </a:extLst>
          </p:cNvPr>
          <p:cNvSpPr>
            <a:spLocks noGrp="1"/>
          </p:cNvSpPr>
          <p:nvPr>
            <p:ph type="title"/>
          </p:nvPr>
        </p:nvSpPr>
        <p:spPr>
          <a:xfrm>
            <a:off x="704087" y="914400"/>
            <a:ext cx="4041648" cy="1928741"/>
          </a:xfrm>
        </p:spPr>
        <p:txBody>
          <a:bodyPr vert="horz" lIns="91440" tIns="45720" rIns="91440" bIns="45720" rtlCol="0" anchor="t">
            <a:normAutofit/>
          </a:bodyPr>
          <a:lstStyle/>
          <a:p>
            <a:r>
              <a:rPr lang="en-US">
                <a:latin typeface="Montserrat" panose="00000500000000000000" pitchFamily="2" charset="0"/>
              </a:rPr>
              <a:t>Supported Environments</a:t>
            </a:r>
          </a:p>
        </p:txBody>
      </p:sp>
      <p:pic>
        <p:nvPicPr>
          <p:cNvPr id="5" name="Content Placeholder 4" descr="3D visualization of a digital model of human neural connections displayed on a medical monitor.">
            <a:extLst>
              <a:ext uri="{FF2B5EF4-FFF2-40B4-BE49-F238E27FC236}">
                <a16:creationId xmlns:a16="http://schemas.microsoft.com/office/drawing/2014/main" id="{B071B870-A39A-4E5C-9B17-A9545B36D9DA}"/>
              </a:ext>
            </a:extLst>
          </p:cNvPr>
          <p:cNvPicPr>
            <a:picLocks noGrp="1" noChangeAspect="1"/>
          </p:cNvPicPr>
          <p:nvPr>
            <p:ph sz="half" idx="1"/>
          </p:nvPr>
        </p:nvPicPr>
        <p:blipFill>
          <a:blip r:embed="rId3"/>
          <a:srcRect l="1015" r="29029" b="-3"/>
          <a:stretch/>
        </p:blipFill>
        <p:spPr>
          <a:xfrm>
            <a:off x="804672" y="3044952"/>
            <a:ext cx="3941064" cy="2971800"/>
          </a:xfrm>
          <a:prstGeom prst="rect">
            <a:avLst/>
          </a:prstGeom>
        </p:spPr>
      </p:pic>
      <p:sp>
        <p:nvSpPr>
          <p:cNvPr id="4" name="Content Placeholder 3">
            <a:extLst>
              <a:ext uri="{FF2B5EF4-FFF2-40B4-BE49-F238E27FC236}">
                <a16:creationId xmlns:a16="http://schemas.microsoft.com/office/drawing/2014/main" id="{E8689543-8D5E-1DEE-CC7D-7893BAC36A7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952" y="968377"/>
            <a:ext cx="6144768" cy="5006436"/>
          </a:xfrm>
        </p:spPr>
        <p:txBody>
          <a:bodyPr>
            <a:normAutofit/>
          </a:bodyPr>
          <a:lstStyle/>
          <a:p>
            <a:pPr marL="0" indent="0">
              <a:spcBef>
                <a:spcPts val="2500"/>
              </a:spcBef>
              <a:buNone/>
            </a:pPr>
            <a:r>
              <a:rPr lang="en-US" sz="1400" b="1">
                <a:latin typeface="Montserrat" panose="00000500000000000000" pitchFamily="2" charset="0"/>
              </a:rPr>
              <a:t>Visual Studio Code Integration</a:t>
            </a:r>
          </a:p>
          <a:p>
            <a:pPr marL="0" lvl="1" indent="0">
              <a:buNone/>
            </a:pPr>
            <a:r>
              <a:rPr lang="en-US" sz="1400">
                <a:latin typeface="Montserrat" panose="00000500000000000000" pitchFamily="2" charset="0"/>
              </a:rPr>
              <a:t>Copilot integrates seamlessly with Visual Studio Code, providing suggestions as you type and enhancing productivity.</a:t>
            </a:r>
          </a:p>
          <a:p>
            <a:pPr marL="0" indent="0">
              <a:spcBef>
                <a:spcPts val="2500"/>
              </a:spcBef>
              <a:buNone/>
            </a:pPr>
            <a:r>
              <a:rPr lang="en-US" sz="1400" b="1">
                <a:latin typeface="Montserrat" panose="00000500000000000000" pitchFamily="2" charset="0"/>
              </a:rPr>
              <a:t>JetBrains IDEs Support</a:t>
            </a:r>
          </a:p>
          <a:p>
            <a:pPr marL="0" lvl="1" indent="0">
              <a:buNone/>
            </a:pPr>
            <a:r>
              <a:rPr lang="en-US" sz="1400">
                <a:latin typeface="Montserrat" panose="00000500000000000000" pitchFamily="2" charset="0"/>
              </a:rPr>
              <a:t>Copilot works smoothly in JetBrains IDEs, providing in-line suggestions and chat functionality to assist coding efforts.</a:t>
            </a:r>
          </a:p>
          <a:p>
            <a:pPr marL="0" indent="0">
              <a:spcBef>
                <a:spcPts val="2500"/>
              </a:spcBef>
              <a:buNone/>
            </a:pPr>
            <a:r>
              <a:rPr lang="en-US" sz="1400" b="1">
                <a:latin typeface="Montserrat" panose="00000500000000000000" pitchFamily="2" charset="0"/>
              </a:rPr>
              <a:t>Web-Based Copilot</a:t>
            </a:r>
          </a:p>
          <a:p>
            <a:pPr marL="0" lvl="1" indent="0">
              <a:buNone/>
            </a:pPr>
            <a:r>
              <a:rPr lang="en-US" sz="1400">
                <a:latin typeface="Montserrat" panose="00000500000000000000" pitchFamily="2" charset="0"/>
              </a:rPr>
              <a:t>Users can access Copilot on GitHub's web platform for code editing, pull requests, and more, facilitating quick edits.</a:t>
            </a:r>
          </a:p>
          <a:p>
            <a:pPr marL="0" indent="0">
              <a:spcBef>
                <a:spcPts val="2500"/>
              </a:spcBef>
              <a:buNone/>
            </a:pPr>
            <a:r>
              <a:rPr lang="en-US" sz="1400" b="1">
                <a:latin typeface="Montserrat" panose="00000500000000000000" pitchFamily="2" charset="0"/>
              </a:rPr>
              <a:t>Terminal Command Assistance</a:t>
            </a:r>
          </a:p>
          <a:p>
            <a:pPr marL="0" lvl="1" indent="0">
              <a:buNone/>
            </a:pPr>
            <a:r>
              <a:rPr lang="en-US" sz="1400">
                <a:latin typeface="Montserrat" panose="00000500000000000000" pitchFamily="2" charset="0"/>
              </a:rPr>
              <a:t>Copilot aids in the command line interface, helping users with command suggestions and enhancing terminal functionality.</a:t>
            </a:r>
          </a:p>
        </p:txBody>
      </p:sp>
    </p:spTree>
    <p:extLst>
      <p:ext uri="{BB962C8B-B14F-4D97-AF65-F5344CB8AC3E}">
        <p14:creationId xmlns:p14="http://schemas.microsoft.com/office/powerpoint/2010/main" val="396233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C1F6F-E1A1-5B71-B7C9-09D55A90D8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725588-2E97-450A-8EEA-372FB1580E5E}"/>
              </a:ext>
            </a:extLst>
          </p:cNvPr>
          <p:cNvSpPr>
            <a:spLocks noGrp="1"/>
          </p:cNvSpPr>
          <p:nvPr>
            <p:ph type="title"/>
          </p:nvPr>
        </p:nvSpPr>
        <p:spPr/>
        <p:txBody>
          <a:bodyPr>
            <a:normAutofit fontScale="90000"/>
          </a:bodyPr>
          <a:lstStyle/>
          <a:p>
            <a:r>
              <a:rPr lang="en-GB"/>
              <a:t>04</a:t>
            </a:r>
          </a:p>
        </p:txBody>
      </p:sp>
      <p:sp>
        <p:nvSpPr>
          <p:cNvPr id="3" name="Content Placeholder 2">
            <a:extLst>
              <a:ext uri="{FF2B5EF4-FFF2-40B4-BE49-F238E27FC236}">
                <a16:creationId xmlns:a16="http://schemas.microsoft.com/office/drawing/2014/main" id="{B67C6EBD-C30E-EF10-C569-684D350B7E79}"/>
              </a:ext>
            </a:extLst>
          </p:cNvPr>
          <p:cNvSpPr>
            <a:spLocks noGrp="1"/>
          </p:cNvSpPr>
          <p:nvPr>
            <p:ph sz="quarter" idx="10"/>
          </p:nvPr>
        </p:nvSpPr>
        <p:spPr>
          <a:xfrm>
            <a:off x="626327" y="3502638"/>
            <a:ext cx="11796132" cy="2783914"/>
          </a:xfrm>
        </p:spPr>
        <p:txBody>
          <a:bodyPr>
            <a:normAutofit/>
          </a:bodyPr>
          <a:lstStyle/>
          <a:p>
            <a:r>
              <a:rPr lang="en-US" sz="9600"/>
              <a:t>Signing Up for GitHub Copilot</a:t>
            </a:r>
            <a:endParaRPr lang="en-GB"/>
          </a:p>
        </p:txBody>
      </p:sp>
    </p:spTree>
    <p:extLst>
      <p:ext uri="{BB962C8B-B14F-4D97-AF65-F5344CB8AC3E}">
        <p14:creationId xmlns:p14="http://schemas.microsoft.com/office/powerpoint/2010/main" val="3759594922"/>
      </p:ext>
    </p:extLst>
  </p:cSld>
  <p:clrMapOvr>
    <a:masterClrMapping/>
  </p:clrMapOvr>
</p:sld>
</file>

<file path=ppt/theme/theme1.xml><?xml version="1.0" encoding="utf-8"?>
<a:theme xmlns:a="http://schemas.openxmlformats.org/drawingml/2006/main" name="GlobalAIPeru">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lobalAIPeru" id="{F90B3B52-4F7C-48CF-A85C-0C4CDDF997BB}" vid="{6A3FF3A1-9E4E-414B-AEB5-75DD3A64801A}"/>
    </a:ext>
  </a:extLst>
</a:theme>
</file>

<file path=ppt/theme/theme2.xml><?xml version="1.0" encoding="utf-8"?>
<a:theme xmlns:a="http://schemas.openxmlformats.org/drawingml/2006/main" name="RocketMind">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ketMind" id="{C1DE0DE7-C87D-4CF3-AB81-799FCEAC350F}" vid="{90EB90FE-65EE-4F60-BC20-045149646BE1}"/>
    </a:ext>
  </a:extLst>
</a:theme>
</file>

<file path=ppt/theme/theme3.xml><?xml version="1.0" encoding="utf-8"?>
<a:theme xmlns:a="http://schemas.openxmlformats.org/drawingml/2006/main" name="1_RocketMind - Imaginery">
  <a:themeElements>
    <a:clrScheme name="RocketMind Academy">
      <a:dk1>
        <a:srgbClr val="000000"/>
      </a:dk1>
      <a:lt1>
        <a:srgbClr val="FFFFFF"/>
      </a:lt1>
      <a:dk2>
        <a:srgbClr val="070600"/>
      </a:dk2>
      <a:lt2>
        <a:srgbClr val="FFFFFF"/>
      </a:lt2>
      <a:accent1>
        <a:srgbClr val="EA516F"/>
      </a:accent1>
      <a:accent2>
        <a:srgbClr val="FFBD00"/>
      </a:accent2>
      <a:accent3>
        <a:srgbClr val="D6B277"/>
      </a:accent3>
      <a:accent4>
        <a:srgbClr val="E5E5E5"/>
      </a:accent4>
      <a:accent5>
        <a:srgbClr val="087BA7"/>
      </a:accent5>
      <a:accent6>
        <a:srgbClr val="14203D"/>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400" dirty="0">
            <a:latin typeface="Montserrat"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GlobalAIPeru</Template>
  <TotalTime>0</TotalTime>
  <Words>969</Words>
  <Application>Microsoft Office PowerPoint</Application>
  <PresentationFormat>Widescreen</PresentationFormat>
  <Paragraphs>140</Paragraphs>
  <Slides>19</Slides>
  <Notes>12</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3" baseType="lpstr">
      <vt:lpstr>Arial</vt:lpstr>
      <vt:lpstr>Calibri</vt:lpstr>
      <vt:lpstr>Calibri Light</vt:lpstr>
      <vt:lpstr>Lufga</vt:lpstr>
      <vt:lpstr>Montserrat</vt:lpstr>
      <vt:lpstr>Montserrat SemiBold</vt:lpstr>
      <vt:lpstr>Quicksand</vt:lpstr>
      <vt:lpstr>Segoe UI</vt:lpstr>
      <vt:lpstr>system-ui</vt:lpstr>
      <vt:lpstr>Wingdings</vt:lpstr>
      <vt:lpstr>GlobalAIPeru</vt:lpstr>
      <vt:lpstr>RocketMind</vt:lpstr>
      <vt:lpstr>1_RocketMind - Imaginery</vt:lpstr>
      <vt:lpstr>CorelDRAW</vt:lpstr>
      <vt:lpstr>Introduction to GitHub Copilot</vt:lpstr>
      <vt:lpstr>PowerPoint Presentation</vt:lpstr>
      <vt:lpstr>01</vt:lpstr>
      <vt:lpstr>What is GitHub Copilot?</vt:lpstr>
      <vt:lpstr>02</vt:lpstr>
      <vt:lpstr>Faster Coding and Multi-Language Support</vt:lpstr>
      <vt:lpstr>03</vt:lpstr>
      <vt:lpstr>Supported Environments</vt:lpstr>
      <vt:lpstr>04</vt:lpstr>
      <vt:lpstr>How to Sign Up</vt:lpstr>
      <vt:lpstr>Subscription Plans</vt:lpstr>
      <vt:lpstr>Premium requests </vt:lpstr>
      <vt:lpstr>05</vt:lpstr>
      <vt:lpstr>Prerequisites and Installation</vt:lpstr>
      <vt:lpstr>06</vt:lpstr>
      <vt:lpstr>What is Copilot Chat?</vt:lpstr>
      <vt:lpstr>Capabilities of Copilot Chat</vt:lpstr>
      <vt:lpstr>07</vt:lpstr>
      <vt:lpstr>Tips for Effective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Ruben Toribio</cp:lastModifiedBy>
  <cp:revision>6</cp:revision>
  <dcterms:created xsi:type="dcterms:W3CDTF">2025-04-30T11:47:55Z</dcterms:created>
  <dcterms:modified xsi:type="dcterms:W3CDTF">2025-05-07T17:24:19Z</dcterms:modified>
</cp:coreProperties>
</file>